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4" r:id="rId2"/>
    <p:sldId id="281" r:id="rId3"/>
    <p:sldId id="282" r:id="rId4"/>
    <p:sldId id="283" r:id="rId5"/>
    <p:sldId id="284" r:id="rId6"/>
    <p:sldId id="285" r:id="rId7"/>
    <p:sldId id="286" r:id="rId8"/>
    <p:sldId id="289" r:id="rId9"/>
    <p:sldId id="288" r:id="rId10"/>
    <p:sldId id="290" r:id="rId11"/>
    <p:sldId id="287" r:id="rId12"/>
    <p:sldId id="291" r:id="rId13"/>
    <p:sldId id="292" r:id="rId14"/>
  </p:sldIdLst>
  <p:sldSz cx="10693400" cy="7561263"/>
  <p:notesSz cx="6735763" cy="986631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D799B9"/>
    <a:srgbClr val="DD8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333" autoAdjust="0"/>
  </p:normalViewPr>
  <p:slideViewPr>
    <p:cSldViewPr snapToGrid="0">
      <p:cViewPr varScale="1">
        <p:scale>
          <a:sx n="77" d="100"/>
          <a:sy n="77" d="100"/>
        </p:scale>
        <p:origin x="834" y="90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B86FA-B491-4EDC-866E-455A56A4B8EA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52475" y="739775"/>
            <a:ext cx="52308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7A21F-A52D-4D6C-94E4-DD5D66A9B5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150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かるた（絵札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二等辺三角形 41"/>
          <p:cNvSpPr/>
          <p:nvPr userDrawn="1"/>
        </p:nvSpPr>
        <p:spPr>
          <a:xfrm rot="10800000">
            <a:off x="603172" y="972319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二等辺三角形 42"/>
          <p:cNvSpPr/>
          <p:nvPr userDrawn="1"/>
        </p:nvSpPr>
        <p:spPr>
          <a:xfrm rot="10800000">
            <a:off x="2475380" y="972319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二等辺三角形 43"/>
          <p:cNvSpPr/>
          <p:nvPr userDrawn="1"/>
        </p:nvSpPr>
        <p:spPr>
          <a:xfrm rot="10800000">
            <a:off x="4347588" y="972319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二等辺三角形 44"/>
          <p:cNvSpPr/>
          <p:nvPr userDrawn="1"/>
        </p:nvSpPr>
        <p:spPr>
          <a:xfrm rot="10800000">
            <a:off x="6219796" y="972319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/>
          <p:cNvSpPr/>
          <p:nvPr userDrawn="1"/>
        </p:nvSpPr>
        <p:spPr>
          <a:xfrm rot="10800000">
            <a:off x="8092004" y="972319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47" name="二等辺三角形 46"/>
          <p:cNvSpPr/>
          <p:nvPr userDrawn="1"/>
        </p:nvSpPr>
        <p:spPr>
          <a:xfrm rot="10800000">
            <a:off x="9964212" y="972319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48" name="二等辺三角形 47"/>
          <p:cNvSpPr/>
          <p:nvPr userDrawn="1"/>
        </p:nvSpPr>
        <p:spPr>
          <a:xfrm rot="10800000" flipV="1">
            <a:off x="603172" y="6516935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二等辺三角形 48"/>
          <p:cNvSpPr/>
          <p:nvPr userDrawn="1"/>
        </p:nvSpPr>
        <p:spPr>
          <a:xfrm rot="10800000" flipV="1">
            <a:off x="2475380" y="6516935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二等辺三角形 49"/>
          <p:cNvSpPr/>
          <p:nvPr userDrawn="1"/>
        </p:nvSpPr>
        <p:spPr>
          <a:xfrm rot="10800000" flipV="1">
            <a:off x="4347588" y="6516935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二等辺三角形 50"/>
          <p:cNvSpPr/>
          <p:nvPr userDrawn="1"/>
        </p:nvSpPr>
        <p:spPr>
          <a:xfrm rot="10800000" flipV="1">
            <a:off x="6219796" y="6516935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二等辺三角形 51"/>
          <p:cNvSpPr/>
          <p:nvPr userDrawn="1"/>
        </p:nvSpPr>
        <p:spPr>
          <a:xfrm rot="10800000" flipV="1">
            <a:off x="8092004" y="6516935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53" name="二等辺三角形 52"/>
          <p:cNvSpPr/>
          <p:nvPr userDrawn="1"/>
        </p:nvSpPr>
        <p:spPr>
          <a:xfrm rot="10800000" flipV="1">
            <a:off x="9964212" y="6516935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54" name="二等辺三角形 53"/>
          <p:cNvSpPr/>
          <p:nvPr userDrawn="1"/>
        </p:nvSpPr>
        <p:spPr>
          <a:xfrm rot="5400000">
            <a:off x="464126" y="1098022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二等辺三角形 54"/>
          <p:cNvSpPr/>
          <p:nvPr userDrawn="1"/>
        </p:nvSpPr>
        <p:spPr>
          <a:xfrm rot="5400000">
            <a:off x="464126" y="3721972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/>
          <p:cNvSpPr/>
          <p:nvPr userDrawn="1"/>
        </p:nvSpPr>
        <p:spPr>
          <a:xfrm rot="5400000">
            <a:off x="464126" y="6354606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二等辺三角形 56"/>
          <p:cNvSpPr/>
          <p:nvPr userDrawn="1"/>
        </p:nvSpPr>
        <p:spPr>
          <a:xfrm rot="16200000" flipH="1">
            <a:off x="10125920" y="1098024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二等辺三角形 57"/>
          <p:cNvSpPr/>
          <p:nvPr userDrawn="1"/>
        </p:nvSpPr>
        <p:spPr>
          <a:xfrm rot="16200000" flipH="1">
            <a:off x="10125920" y="3721974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二等辺三角形 58"/>
          <p:cNvSpPr/>
          <p:nvPr userDrawn="1"/>
        </p:nvSpPr>
        <p:spPr>
          <a:xfrm rot="16200000" flipH="1">
            <a:off x="10125920" y="6354608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 userDrawn="1"/>
        </p:nvSpPr>
        <p:spPr>
          <a:xfrm>
            <a:off x="552278" y="232904"/>
            <a:ext cx="195515" cy="670669"/>
          </a:xfrm>
          <a:prstGeom prst="rect">
            <a:avLst/>
          </a:prstGeom>
          <a:noFill/>
        </p:spPr>
        <p:txBody>
          <a:bodyPr vert="eaVert" wrap="square" lIns="0" tIns="0" rIns="0" bIns="0" rtlCol="0" anchor="ctr">
            <a:spAutoFit/>
          </a:bodyPr>
          <a:lstStyle/>
          <a:p>
            <a:pPr algn="r"/>
            <a:r>
              <a:rPr kumimoji="1" lang="ja-JP" altLang="en-US" sz="105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キリトリ</a:t>
            </a:r>
            <a:endParaRPr kumimoji="1" lang="ja-JP" altLang="en-US" sz="105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666180" y="1152339"/>
            <a:ext cx="9361040" cy="5256584"/>
            <a:chOff x="738188" y="756295"/>
            <a:chExt cx="9361040" cy="5256584"/>
          </a:xfrm>
        </p:grpSpPr>
        <p:sp>
          <p:nvSpPr>
            <p:cNvPr id="8" name="正方形/長方形 7"/>
            <p:cNvSpPr/>
            <p:nvPr/>
          </p:nvSpPr>
          <p:spPr>
            <a:xfrm>
              <a:off x="738188" y="756295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610396" y="756295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4482604" y="756295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6354812" y="756295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8227020" y="756295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738188" y="3384587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2610396" y="3384587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4482604" y="3384587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6354812" y="3384587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8227020" y="3384587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9" name="図プレースホルダー 28"/>
          <p:cNvSpPr>
            <a:spLocks noGrp="1"/>
          </p:cNvSpPr>
          <p:nvPr>
            <p:ph type="pic" sz="quarter" idx="10" hasCustomPrompt="1"/>
          </p:nvPr>
        </p:nvSpPr>
        <p:spPr>
          <a:xfrm>
            <a:off x="774700" y="1260475"/>
            <a:ext cx="1655763" cy="2411413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tabLst>
                <a:tab pos="1257300" algn="l"/>
              </a:tabLst>
              <a:defRPr sz="160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33" name="図プレースホルダー 28"/>
          <p:cNvSpPr>
            <a:spLocks noGrp="1"/>
          </p:cNvSpPr>
          <p:nvPr>
            <p:ph type="pic" sz="quarter" idx="11" hasCustomPrompt="1"/>
          </p:nvPr>
        </p:nvSpPr>
        <p:spPr>
          <a:xfrm>
            <a:off x="2646821" y="1260475"/>
            <a:ext cx="1655763" cy="2411413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tabLst>
                <a:tab pos="1257300" algn="l"/>
              </a:tabLst>
              <a:defRPr sz="160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34" name="図プレースホルダー 28"/>
          <p:cNvSpPr>
            <a:spLocks noGrp="1"/>
          </p:cNvSpPr>
          <p:nvPr>
            <p:ph type="pic" sz="quarter" idx="12" hasCustomPrompt="1"/>
          </p:nvPr>
        </p:nvSpPr>
        <p:spPr>
          <a:xfrm>
            <a:off x="4518608" y="1260475"/>
            <a:ext cx="1655763" cy="2411413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tabLst>
                <a:tab pos="1257300" algn="l"/>
              </a:tabLst>
              <a:defRPr sz="160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35" name="図プレースホルダー 28"/>
          <p:cNvSpPr>
            <a:spLocks noGrp="1"/>
          </p:cNvSpPr>
          <p:nvPr>
            <p:ph type="pic" sz="quarter" idx="13" hasCustomPrompt="1"/>
          </p:nvPr>
        </p:nvSpPr>
        <p:spPr>
          <a:xfrm>
            <a:off x="6390816" y="1260475"/>
            <a:ext cx="1655763" cy="2411413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tabLst>
                <a:tab pos="1257300" algn="l"/>
              </a:tabLst>
              <a:defRPr sz="160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36" name="図プレースホルダー 28"/>
          <p:cNvSpPr>
            <a:spLocks noGrp="1"/>
          </p:cNvSpPr>
          <p:nvPr>
            <p:ph type="pic" sz="quarter" idx="14" hasCustomPrompt="1"/>
          </p:nvPr>
        </p:nvSpPr>
        <p:spPr>
          <a:xfrm>
            <a:off x="8263024" y="1260475"/>
            <a:ext cx="1655763" cy="2411413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tabLst>
                <a:tab pos="1257300" algn="l"/>
              </a:tabLst>
              <a:defRPr sz="160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37" name="図プレースホルダー 28"/>
          <p:cNvSpPr>
            <a:spLocks noGrp="1"/>
          </p:cNvSpPr>
          <p:nvPr>
            <p:ph type="pic" sz="quarter" idx="15" hasCustomPrompt="1"/>
          </p:nvPr>
        </p:nvSpPr>
        <p:spPr>
          <a:xfrm>
            <a:off x="774700" y="3889498"/>
            <a:ext cx="1655763" cy="2411413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tabLst>
                <a:tab pos="1257300" algn="l"/>
              </a:tabLst>
              <a:defRPr sz="160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38" name="図プレースホルダー 28"/>
          <p:cNvSpPr>
            <a:spLocks noGrp="1"/>
          </p:cNvSpPr>
          <p:nvPr>
            <p:ph type="pic" sz="quarter" idx="16" hasCustomPrompt="1"/>
          </p:nvPr>
        </p:nvSpPr>
        <p:spPr>
          <a:xfrm>
            <a:off x="2646821" y="3889498"/>
            <a:ext cx="1655763" cy="2411413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tabLst>
                <a:tab pos="1257300" algn="l"/>
              </a:tabLst>
              <a:defRPr sz="160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39" name="図プレースホルダー 28"/>
          <p:cNvSpPr>
            <a:spLocks noGrp="1"/>
          </p:cNvSpPr>
          <p:nvPr>
            <p:ph type="pic" sz="quarter" idx="17" hasCustomPrompt="1"/>
          </p:nvPr>
        </p:nvSpPr>
        <p:spPr>
          <a:xfrm>
            <a:off x="4518608" y="3889498"/>
            <a:ext cx="1655763" cy="2411413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tabLst>
                <a:tab pos="1257300" algn="l"/>
              </a:tabLst>
              <a:defRPr sz="160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40" name="図プレースホルダー 28"/>
          <p:cNvSpPr>
            <a:spLocks noGrp="1"/>
          </p:cNvSpPr>
          <p:nvPr>
            <p:ph type="pic" sz="quarter" idx="18" hasCustomPrompt="1"/>
          </p:nvPr>
        </p:nvSpPr>
        <p:spPr>
          <a:xfrm>
            <a:off x="6390816" y="3889498"/>
            <a:ext cx="1655763" cy="2411413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tabLst>
                <a:tab pos="1257300" algn="l"/>
              </a:tabLst>
              <a:defRPr sz="160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41" name="図プレースホルダー 28"/>
          <p:cNvSpPr>
            <a:spLocks noGrp="1"/>
          </p:cNvSpPr>
          <p:nvPr>
            <p:ph type="pic" sz="quarter" idx="19" hasCustomPrompt="1"/>
          </p:nvPr>
        </p:nvSpPr>
        <p:spPr>
          <a:xfrm>
            <a:off x="8263024" y="3889498"/>
            <a:ext cx="1655763" cy="2411413"/>
          </a:xfrm>
          <a:solidFill>
            <a:schemeClr val="bg1"/>
          </a:solidFill>
        </p:spPr>
        <p:txBody>
          <a:bodyPr anchor="b">
            <a:normAutofit/>
          </a:bodyPr>
          <a:lstStyle>
            <a:lvl1pPr marL="0" indent="0">
              <a:buNone/>
              <a:tabLst>
                <a:tab pos="1257300" algn="l"/>
              </a:tabLst>
              <a:defRPr sz="160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8322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かるた（読み札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二等辺三角形 43"/>
          <p:cNvSpPr/>
          <p:nvPr userDrawn="1"/>
        </p:nvSpPr>
        <p:spPr>
          <a:xfrm rot="10800000">
            <a:off x="603172" y="972319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二等辺三角形 44"/>
          <p:cNvSpPr/>
          <p:nvPr userDrawn="1"/>
        </p:nvSpPr>
        <p:spPr>
          <a:xfrm rot="10800000">
            <a:off x="2475380" y="972319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/>
          <p:cNvSpPr/>
          <p:nvPr userDrawn="1"/>
        </p:nvSpPr>
        <p:spPr>
          <a:xfrm rot="10800000">
            <a:off x="4347588" y="972319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二等辺三角形 46"/>
          <p:cNvSpPr/>
          <p:nvPr userDrawn="1"/>
        </p:nvSpPr>
        <p:spPr>
          <a:xfrm rot="10800000">
            <a:off x="6219796" y="972319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/>
          <p:cNvSpPr/>
          <p:nvPr userDrawn="1"/>
        </p:nvSpPr>
        <p:spPr>
          <a:xfrm rot="10800000">
            <a:off x="8092004" y="972319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49" name="二等辺三角形 48"/>
          <p:cNvSpPr/>
          <p:nvPr userDrawn="1"/>
        </p:nvSpPr>
        <p:spPr>
          <a:xfrm rot="10800000">
            <a:off x="9964212" y="972319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50" name="二等辺三角形 49"/>
          <p:cNvSpPr/>
          <p:nvPr userDrawn="1"/>
        </p:nvSpPr>
        <p:spPr>
          <a:xfrm rot="10800000" flipV="1">
            <a:off x="603172" y="6516935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二等辺三角形 50"/>
          <p:cNvSpPr/>
          <p:nvPr userDrawn="1"/>
        </p:nvSpPr>
        <p:spPr>
          <a:xfrm rot="10800000" flipV="1">
            <a:off x="2475380" y="6516935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二等辺三角形 51"/>
          <p:cNvSpPr/>
          <p:nvPr userDrawn="1"/>
        </p:nvSpPr>
        <p:spPr>
          <a:xfrm rot="10800000" flipV="1">
            <a:off x="4347588" y="6516935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二等辺三角形 52"/>
          <p:cNvSpPr/>
          <p:nvPr userDrawn="1"/>
        </p:nvSpPr>
        <p:spPr>
          <a:xfrm rot="10800000" flipV="1">
            <a:off x="6219796" y="6516935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/>
          <p:cNvSpPr/>
          <p:nvPr userDrawn="1"/>
        </p:nvSpPr>
        <p:spPr>
          <a:xfrm rot="10800000" flipV="1">
            <a:off x="8092004" y="6516935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55" name="二等辺三角形 54"/>
          <p:cNvSpPr/>
          <p:nvPr userDrawn="1"/>
        </p:nvSpPr>
        <p:spPr>
          <a:xfrm rot="10800000" flipV="1">
            <a:off x="9964212" y="6516935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56" name="二等辺三角形 55"/>
          <p:cNvSpPr/>
          <p:nvPr userDrawn="1"/>
        </p:nvSpPr>
        <p:spPr>
          <a:xfrm rot="5400000">
            <a:off x="464126" y="1098022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二等辺三角形 56"/>
          <p:cNvSpPr/>
          <p:nvPr userDrawn="1"/>
        </p:nvSpPr>
        <p:spPr>
          <a:xfrm rot="5400000">
            <a:off x="464126" y="3721972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二等辺三角形 57"/>
          <p:cNvSpPr/>
          <p:nvPr userDrawn="1"/>
        </p:nvSpPr>
        <p:spPr>
          <a:xfrm rot="5400000">
            <a:off x="464126" y="6354606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二等辺三角形 58"/>
          <p:cNvSpPr/>
          <p:nvPr userDrawn="1"/>
        </p:nvSpPr>
        <p:spPr>
          <a:xfrm rot="16200000" flipH="1">
            <a:off x="10125920" y="1098024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二等辺三角形 59"/>
          <p:cNvSpPr/>
          <p:nvPr userDrawn="1"/>
        </p:nvSpPr>
        <p:spPr>
          <a:xfrm rot="16200000" flipH="1">
            <a:off x="10125920" y="3721974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/>
          <p:cNvSpPr/>
          <p:nvPr userDrawn="1"/>
        </p:nvSpPr>
        <p:spPr>
          <a:xfrm rot="16200000" flipH="1">
            <a:off x="10125920" y="6354608"/>
            <a:ext cx="126015" cy="10863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/>
          <p:cNvSpPr txBox="1"/>
          <p:nvPr userDrawn="1"/>
        </p:nvSpPr>
        <p:spPr>
          <a:xfrm>
            <a:off x="552278" y="232904"/>
            <a:ext cx="195515" cy="670669"/>
          </a:xfrm>
          <a:prstGeom prst="rect">
            <a:avLst/>
          </a:prstGeom>
          <a:noFill/>
        </p:spPr>
        <p:txBody>
          <a:bodyPr vert="eaVert" wrap="square" lIns="0" tIns="0" rIns="0" bIns="0" rtlCol="0" anchor="ctr">
            <a:spAutoFit/>
          </a:bodyPr>
          <a:lstStyle/>
          <a:p>
            <a:pPr algn="r"/>
            <a:r>
              <a:rPr kumimoji="1" lang="ja-JP" altLang="en-US" sz="105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キリトリ</a:t>
            </a:r>
            <a:endParaRPr kumimoji="1" lang="ja-JP" altLang="en-US" sz="105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666180" y="1152339"/>
            <a:ext cx="9361040" cy="5256584"/>
            <a:chOff x="738188" y="756295"/>
            <a:chExt cx="9361040" cy="5256584"/>
          </a:xfrm>
        </p:grpSpPr>
        <p:sp>
          <p:nvSpPr>
            <p:cNvPr id="8" name="正方形/長方形 7"/>
            <p:cNvSpPr/>
            <p:nvPr/>
          </p:nvSpPr>
          <p:spPr>
            <a:xfrm>
              <a:off x="738188" y="756295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610396" y="756295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4482604" y="756295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6354812" y="756295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8227020" y="756295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738188" y="3384587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2610396" y="3384587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4482604" y="3384587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6354812" y="3384587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8227020" y="3384587"/>
              <a:ext cx="1872208" cy="2628292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縦書きテキスト プレースホルダー 2"/>
          <p:cNvSpPr>
            <a:spLocks noGrp="1"/>
          </p:cNvSpPr>
          <p:nvPr>
            <p:ph type="body" orient="vert" sz="quarter" idx="20" hasCustomPrompt="1"/>
          </p:nvPr>
        </p:nvSpPr>
        <p:spPr>
          <a:xfrm>
            <a:off x="774701" y="1260475"/>
            <a:ext cx="1043608" cy="2411413"/>
          </a:xfrm>
        </p:spPr>
        <p:txBody>
          <a:bodyPr vert="eaVert" lIns="72000" rIns="72000">
            <a:noAutofit/>
          </a:bodyPr>
          <a:lstStyle>
            <a:lvl1pPr marL="0" indent="0">
              <a:buClr>
                <a:schemeClr val="bg1"/>
              </a:buClr>
              <a:buSzPct val="162000"/>
              <a:buFont typeface="Wingdings" pitchFamily="2" charset="2"/>
              <a:buNone/>
              <a:defRPr sz="2000">
                <a:latin typeface="HGS創英角ﾎﾟｯﾌﾟ体" pitchFamily="50" charset="-128"/>
                <a:ea typeface="HGS創英角ﾎﾟｯﾌﾟ体" pitchFamily="50" charset="-128"/>
              </a:defRPr>
            </a:lvl1pPr>
            <a:lvl2pPr marL="521528" indent="0">
              <a:buNone/>
              <a:defRPr sz="1800">
                <a:latin typeface="HGS創英角ﾎﾟｯﾌﾟ体" pitchFamily="50" charset="-128"/>
                <a:ea typeface="HGS創英角ﾎﾟｯﾌﾟ体" pitchFamily="50" charset="-128"/>
              </a:defRPr>
            </a:lvl2pPr>
            <a:lvl3pPr marL="1043056" indent="0">
              <a:buNone/>
              <a:defRPr sz="1600">
                <a:latin typeface="HGS創英角ﾎﾟｯﾌﾟ体" pitchFamily="50" charset="-128"/>
                <a:ea typeface="HGS創英角ﾎﾟｯﾌﾟ体" pitchFamily="50" charset="-128"/>
              </a:defRPr>
            </a:lvl3pPr>
            <a:lvl4pPr marL="1564584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4pPr>
            <a:lvl5pPr marL="2086112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文字を追加する</a:t>
            </a:r>
            <a:endParaRPr kumimoji="1" lang="ja-JP" altLang="en-US" dirty="0"/>
          </a:p>
        </p:txBody>
      </p:sp>
      <p:sp>
        <p:nvSpPr>
          <p:cNvPr id="25" name="縦書きテキスト プレースホルダー 2"/>
          <p:cNvSpPr>
            <a:spLocks noGrp="1"/>
          </p:cNvSpPr>
          <p:nvPr>
            <p:ph type="body" orient="vert" sz="quarter" idx="21" hasCustomPrompt="1"/>
          </p:nvPr>
        </p:nvSpPr>
        <p:spPr>
          <a:xfrm>
            <a:off x="2646821" y="1260475"/>
            <a:ext cx="1043608" cy="2411413"/>
          </a:xfrm>
        </p:spPr>
        <p:txBody>
          <a:bodyPr vert="eaVert" lIns="72000" rIns="72000">
            <a:noAutofit/>
          </a:bodyPr>
          <a:lstStyle>
            <a:lvl1pPr marL="0" indent="0">
              <a:buClr>
                <a:schemeClr val="bg1"/>
              </a:buClr>
              <a:buSzPct val="162000"/>
              <a:buFont typeface="Wingdings" pitchFamily="2" charset="2"/>
              <a:buNone/>
              <a:defRPr sz="2000">
                <a:latin typeface="HGS創英角ﾎﾟｯﾌﾟ体" pitchFamily="50" charset="-128"/>
                <a:ea typeface="HGS創英角ﾎﾟｯﾌﾟ体" pitchFamily="50" charset="-128"/>
              </a:defRPr>
            </a:lvl1pPr>
            <a:lvl2pPr marL="521528" indent="0">
              <a:buNone/>
              <a:defRPr sz="1800">
                <a:latin typeface="HGS創英角ﾎﾟｯﾌﾟ体" pitchFamily="50" charset="-128"/>
                <a:ea typeface="HGS創英角ﾎﾟｯﾌﾟ体" pitchFamily="50" charset="-128"/>
              </a:defRPr>
            </a:lvl2pPr>
            <a:lvl3pPr marL="1043056" indent="0">
              <a:buNone/>
              <a:defRPr sz="1600">
                <a:latin typeface="HGS創英角ﾎﾟｯﾌﾟ体" pitchFamily="50" charset="-128"/>
                <a:ea typeface="HGS創英角ﾎﾟｯﾌﾟ体" pitchFamily="50" charset="-128"/>
              </a:defRPr>
            </a:lvl3pPr>
            <a:lvl4pPr marL="1564584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4pPr>
            <a:lvl5pPr marL="2086112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文字を追加する</a:t>
            </a:r>
            <a:endParaRPr kumimoji="1" lang="ja-JP" altLang="en-US" dirty="0"/>
          </a:p>
        </p:txBody>
      </p:sp>
      <p:sp>
        <p:nvSpPr>
          <p:cNvPr id="26" name="縦書きテキスト プレースホルダー 2"/>
          <p:cNvSpPr>
            <a:spLocks noGrp="1"/>
          </p:cNvSpPr>
          <p:nvPr>
            <p:ph type="body" orient="vert" sz="quarter" idx="22" hasCustomPrompt="1"/>
          </p:nvPr>
        </p:nvSpPr>
        <p:spPr>
          <a:xfrm>
            <a:off x="4518608" y="1260475"/>
            <a:ext cx="1043608" cy="2411413"/>
          </a:xfrm>
        </p:spPr>
        <p:txBody>
          <a:bodyPr vert="eaVert" lIns="72000" rIns="72000">
            <a:noAutofit/>
          </a:bodyPr>
          <a:lstStyle>
            <a:lvl1pPr marL="0" indent="0">
              <a:buClr>
                <a:schemeClr val="bg1"/>
              </a:buClr>
              <a:buSzPct val="162000"/>
              <a:buFont typeface="Wingdings" pitchFamily="2" charset="2"/>
              <a:buNone/>
              <a:defRPr sz="2000">
                <a:latin typeface="HGS創英角ﾎﾟｯﾌﾟ体" pitchFamily="50" charset="-128"/>
                <a:ea typeface="HGS創英角ﾎﾟｯﾌﾟ体" pitchFamily="50" charset="-128"/>
              </a:defRPr>
            </a:lvl1pPr>
            <a:lvl2pPr marL="521528" indent="0">
              <a:buNone/>
              <a:defRPr sz="1800">
                <a:latin typeface="HGS創英角ﾎﾟｯﾌﾟ体" pitchFamily="50" charset="-128"/>
                <a:ea typeface="HGS創英角ﾎﾟｯﾌﾟ体" pitchFamily="50" charset="-128"/>
              </a:defRPr>
            </a:lvl2pPr>
            <a:lvl3pPr marL="1043056" indent="0">
              <a:buNone/>
              <a:defRPr sz="1600">
                <a:latin typeface="HGS創英角ﾎﾟｯﾌﾟ体" pitchFamily="50" charset="-128"/>
                <a:ea typeface="HGS創英角ﾎﾟｯﾌﾟ体" pitchFamily="50" charset="-128"/>
              </a:defRPr>
            </a:lvl3pPr>
            <a:lvl4pPr marL="1564584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4pPr>
            <a:lvl5pPr marL="2086112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文字を追加する</a:t>
            </a:r>
            <a:endParaRPr kumimoji="1" lang="ja-JP" altLang="en-US" dirty="0"/>
          </a:p>
        </p:txBody>
      </p:sp>
      <p:sp>
        <p:nvSpPr>
          <p:cNvPr id="27" name="縦書きテキスト プレースホルダー 2"/>
          <p:cNvSpPr>
            <a:spLocks noGrp="1"/>
          </p:cNvSpPr>
          <p:nvPr>
            <p:ph type="body" orient="vert" sz="quarter" idx="23" hasCustomPrompt="1"/>
          </p:nvPr>
        </p:nvSpPr>
        <p:spPr>
          <a:xfrm>
            <a:off x="6390816" y="1260475"/>
            <a:ext cx="1043608" cy="2411413"/>
          </a:xfrm>
        </p:spPr>
        <p:txBody>
          <a:bodyPr vert="eaVert" lIns="72000" rIns="72000">
            <a:noAutofit/>
          </a:bodyPr>
          <a:lstStyle>
            <a:lvl1pPr marL="0" indent="0">
              <a:buClr>
                <a:schemeClr val="bg1"/>
              </a:buClr>
              <a:buSzPct val="162000"/>
              <a:buFont typeface="Wingdings" pitchFamily="2" charset="2"/>
              <a:buNone/>
              <a:defRPr sz="2000">
                <a:latin typeface="HGS創英角ﾎﾟｯﾌﾟ体" pitchFamily="50" charset="-128"/>
                <a:ea typeface="HGS創英角ﾎﾟｯﾌﾟ体" pitchFamily="50" charset="-128"/>
              </a:defRPr>
            </a:lvl1pPr>
            <a:lvl2pPr marL="521528" indent="0">
              <a:buNone/>
              <a:defRPr sz="1800">
                <a:latin typeface="HGS創英角ﾎﾟｯﾌﾟ体" pitchFamily="50" charset="-128"/>
                <a:ea typeface="HGS創英角ﾎﾟｯﾌﾟ体" pitchFamily="50" charset="-128"/>
              </a:defRPr>
            </a:lvl2pPr>
            <a:lvl3pPr marL="1043056" indent="0">
              <a:buNone/>
              <a:defRPr sz="1600">
                <a:latin typeface="HGS創英角ﾎﾟｯﾌﾟ体" pitchFamily="50" charset="-128"/>
                <a:ea typeface="HGS創英角ﾎﾟｯﾌﾟ体" pitchFamily="50" charset="-128"/>
              </a:defRPr>
            </a:lvl3pPr>
            <a:lvl4pPr marL="1564584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4pPr>
            <a:lvl5pPr marL="2086112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文字を追加する</a:t>
            </a:r>
            <a:endParaRPr kumimoji="1" lang="ja-JP" altLang="en-US" dirty="0"/>
          </a:p>
        </p:txBody>
      </p:sp>
      <p:sp>
        <p:nvSpPr>
          <p:cNvPr id="28" name="縦書きテキスト プレースホルダー 2"/>
          <p:cNvSpPr>
            <a:spLocks noGrp="1"/>
          </p:cNvSpPr>
          <p:nvPr>
            <p:ph type="body" orient="vert" sz="quarter" idx="24" hasCustomPrompt="1"/>
          </p:nvPr>
        </p:nvSpPr>
        <p:spPr>
          <a:xfrm>
            <a:off x="8265740" y="1260475"/>
            <a:ext cx="1043608" cy="2411413"/>
          </a:xfrm>
        </p:spPr>
        <p:txBody>
          <a:bodyPr vert="eaVert" lIns="72000" rIns="72000">
            <a:noAutofit/>
          </a:bodyPr>
          <a:lstStyle>
            <a:lvl1pPr marL="0" indent="0">
              <a:buClr>
                <a:schemeClr val="bg1"/>
              </a:buClr>
              <a:buSzPct val="162000"/>
              <a:buFont typeface="Wingdings" pitchFamily="2" charset="2"/>
              <a:buNone/>
              <a:defRPr sz="2000">
                <a:latin typeface="HGS創英角ﾎﾟｯﾌﾟ体" pitchFamily="50" charset="-128"/>
                <a:ea typeface="HGS創英角ﾎﾟｯﾌﾟ体" pitchFamily="50" charset="-128"/>
              </a:defRPr>
            </a:lvl1pPr>
            <a:lvl2pPr marL="521528" indent="0">
              <a:buNone/>
              <a:defRPr sz="1800">
                <a:latin typeface="HGS創英角ﾎﾟｯﾌﾟ体" pitchFamily="50" charset="-128"/>
                <a:ea typeface="HGS創英角ﾎﾟｯﾌﾟ体" pitchFamily="50" charset="-128"/>
              </a:defRPr>
            </a:lvl2pPr>
            <a:lvl3pPr marL="1043056" indent="0">
              <a:buNone/>
              <a:defRPr sz="1600">
                <a:latin typeface="HGS創英角ﾎﾟｯﾌﾟ体" pitchFamily="50" charset="-128"/>
                <a:ea typeface="HGS創英角ﾎﾟｯﾌﾟ体" pitchFamily="50" charset="-128"/>
              </a:defRPr>
            </a:lvl3pPr>
            <a:lvl4pPr marL="1564584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4pPr>
            <a:lvl5pPr marL="2086112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文字を追加する</a:t>
            </a:r>
            <a:endParaRPr kumimoji="1" lang="ja-JP" altLang="en-US" dirty="0"/>
          </a:p>
        </p:txBody>
      </p:sp>
      <p:sp>
        <p:nvSpPr>
          <p:cNvPr id="30" name="縦書きテキスト プレースホルダー 2"/>
          <p:cNvSpPr>
            <a:spLocks noGrp="1"/>
          </p:cNvSpPr>
          <p:nvPr>
            <p:ph type="body" orient="vert" sz="quarter" idx="25" hasCustomPrompt="1"/>
          </p:nvPr>
        </p:nvSpPr>
        <p:spPr>
          <a:xfrm>
            <a:off x="774701" y="3889498"/>
            <a:ext cx="1043608" cy="2411413"/>
          </a:xfrm>
        </p:spPr>
        <p:txBody>
          <a:bodyPr vert="eaVert" lIns="72000" rIns="72000">
            <a:noAutofit/>
          </a:bodyPr>
          <a:lstStyle>
            <a:lvl1pPr marL="0" indent="0">
              <a:buClr>
                <a:schemeClr val="bg1"/>
              </a:buClr>
              <a:buSzPct val="162000"/>
              <a:buFont typeface="Wingdings" pitchFamily="2" charset="2"/>
              <a:buNone/>
              <a:defRPr sz="2000">
                <a:latin typeface="HGS創英角ﾎﾟｯﾌﾟ体" pitchFamily="50" charset="-128"/>
                <a:ea typeface="HGS創英角ﾎﾟｯﾌﾟ体" pitchFamily="50" charset="-128"/>
              </a:defRPr>
            </a:lvl1pPr>
            <a:lvl2pPr marL="521528" indent="0">
              <a:buNone/>
              <a:defRPr sz="1800">
                <a:latin typeface="HGS創英角ﾎﾟｯﾌﾟ体" pitchFamily="50" charset="-128"/>
                <a:ea typeface="HGS創英角ﾎﾟｯﾌﾟ体" pitchFamily="50" charset="-128"/>
              </a:defRPr>
            </a:lvl2pPr>
            <a:lvl3pPr marL="1043056" indent="0">
              <a:buNone/>
              <a:defRPr sz="1600">
                <a:latin typeface="HGS創英角ﾎﾟｯﾌﾟ体" pitchFamily="50" charset="-128"/>
                <a:ea typeface="HGS創英角ﾎﾟｯﾌﾟ体" pitchFamily="50" charset="-128"/>
              </a:defRPr>
            </a:lvl3pPr>
            <a:lvl4pPr marL="1564584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4pPr>
            <a:lvl5pPr marL="2086112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文字を追加する</a:t>
            </a:r>
            <a:endParaRPr kumimoji="1" lang="ja-JP" altLang="en-US" dirty="0"/>
          </a:p>
        </p:txBody>
      </p:sp>
      <p:sp>
        <p:nvSpPr>
          <p:cNvPr id="31" name="縦書きテキスト プレースホルダー 2"/>
          <p:cNvSpPr>
            <a:spLocks noGrp="1"/>
          </p:cNvSpPr>
          <p:nvPr>
            <p:ph type="body" orient="vert" sz="quarter" idx="26" hasCustomPrompt="1"/>
          </p:nvPr>
        </p:nvSpPr>
        <p:spPr>
          <a:xfrm>
            <a:off x="2646821" y="3889498"/>
            <a:ext cx="1043608" cy="2411413"/>
          </a:xfrm>
        </p:spPr>
        <p:txBody>
          <a:bodyPr vert="eaVert" lIns="72000" rIns="72000">
            <a:noAutofit/>
          </a:bodyPr>
          <a:lstStyle>
            <a:lvl1pPr marL="0" indent="0">
              <a:buClr>
                <a:schemeClr val="bg1"/>
              </a:buClr>
              <a:buSzPct val="162000"/>
              <a:buFont typeface="Wingdings" pitchFamily="2" charset="2"/>
              <a:buNone/>
              <a:defRPr sz="2000">
                <a:latin typeface="HGS創英角ﾎﾟｯﾌﾟ体" pitchFamily="50" charset="-128"/>
                <a:ea typeface="HGS創英角ﾎﾟｯﾌﾟ体" pitchFamily="50" charset="-128"/>
              </a:defRPr>
            </a:lvl1pPr>
            <a:lvl2pPr marL="521528" indent="0">
              <a:buNone/>
              <a:defRPr sz="1800">
                <a:latin typeface="HGS創英角ﾎﾟｯﾌﾟ体" pitchFamily="50" charset="-128"/>
                <a:ea typeface="HGS創英角ﾎﾟｯﾌﾟ体" pitchFamily="50" charset="-128"/>
              </a:defRPr>
            </a:lvl2pPr>
            <a:lvl3pPr marL="1043056" indent="0">
              <a:buNone/>
              <a:defRPr sz="1600">
                <a:latin typeface="HGS創英角ﾎﾟｯﾌﾟ体" pitchFamily="50" charset="-128"/>
                <a:ea typeface="HGS創英角ﾎﾟｯﾌﾟ体" pitchFamily="50" charset="-128"/>
              </a:defRPr>
            </a:lvl3pPr>
            <a:lvl4pPr marL="1564584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4pPr>
            <a:lvl5pPr marL="2086112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文字を追加する</a:t>
            </a:r>
            <a:endParaRPr kumimoji="1" lang="ja-JP" altLang="en-US" dirty="0"/>
          </a:p>
        </p:txBody>
      </p:sp>
      <p:sp>
        <p:nvSpPr>
          <p:cNvPr id="32" name="縦書きテキスト プレースホルダー 2"/>
          <p:cNvSpPr>
            <a:spLocks noGrp="1"/>
          </p:cNvSpPr>
          <p:nvPr>
            <p:ph type="body" orient="vert" sz="quarter" idx="27" hasCustomPrompt="1"/>
          </p:nvPr>
        </p:nvSpPr>
        <p:spPr>
          <a:xfrm>
            <a:off x="4518608" y="3889498"/>
            <a:ext cx="1043608" cy="2411413"/>
          </a:xfrm>
        </p:spPr>
        <p:txBody>
          <a:bodyPr vert="eaVert" lIns="72000" rIns="72000">
            <a:noAutofit/>
          </a:bodyPr>
          <a:lstStyle>
            <a:lvl1pPr marL="0" indent="0">
              <a:buClr>
                <a:schemeClr val="bg1"/>
              </a:buClr>
              <a:buSzPct val="162000"/>
              <a:buFont typeface="Wingdings" pitchFamily="2" charset="2"/>
              <a:buNone/>
              <a:defRPr sz="2000">
                <a:latin typeface="HGS創英角ﾎﾟｯﾌﾟ体" pitchFamily="50" charset="-128"/>
                <a:ea typeface="HGS創英角ﾎﾟｯﾌﾟ体" pitchFamily="50" charset="-128"/>
              </a:defRPr>
            </a:lvl1pPr>
            <a:lvl2pPr marL="521528" indent="0">
              <a:buNone/>
              <a:defRPr sz="1800">
                <a:latin typeface="HGS創英角ﾎﾟｯﾌﾟ体" pitchFamily="50" charset="-128"/>
                <a:ea typeface="HGS創英角ﾎﾟｯﾌﾟ体" pitchFamily="50" charset="-128"/>
              </a:defRPr>
            </a:lvl2pPr>
            <a:lvl3pPr marL="1043056" indent="0">
              <a:buNone/>
              <a:defRPr sz="1600">
                <a:latin typeface="HGS創英角ﾎﾟｯﾌﾟ体" pitchFamily="50" charset="-128"/>
                <a:ea typeface="HGS創英角ﾎﾟｯﾌﾟ体" pitchFamily="50" charset="-128"/>
              </a:defRPr>
            </a:lvl3pPr>
            <a:lvl4pPr marL="1564584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4pPr>
            <a:lvl5pPr marL="2086112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文字を追加する</a:t>
            </a:r>
            <a:endParaRPr kumimoji="1" lang="ja-JP" altLang="en-US" dirty="0"/>
          </a:p>
        </p:txBody>
      </p:sp>
      <p:sp>
        <p:nvSpPr>
          <p:cNvPr id="42" name="縦書きテキスト プレースホルダー 2"/>
          <p:cNvSpPr>
            <a:spLocks noGrp="1"/>
          </p:cNvSpPr>
          <p:nvPr>
            <p:ph type="body" orient="vert" sz="quarter" idx="28" hasCustomPrompt="1"/>
          </p:nvPr>
        </p:nvSpPr>
        <p:spPr>
          <a:xfrm>
            <a:off x="6390816" y="3889498"/>
            <a:ext cx="1043608" cy="2411413"/>
          </a:xfrm>
        </p:spPr>
        <p:txBody>
          <a:bodyPr vert="eaVert" lIns="72000" rIns="72000">
            <a:noAutofit/>
          </a:bodyPr>
          <a:lstStyle>
            <a:lvl1pPr marL="0" indent="0">
              <a:buClr>
                <a:schemeClr val="bg1"/>
              </a:buClr>
              <a:buSzPct val="162000"/>
              <a:buFont typeface="Wingdings" pitchFamily="2" charset="2"/>
              <a:buNone/>
              <a:defRPr sz="2000">
                <a:latin typeface="HGS創英角ﾎﾟｯﾌﾟ体" pitchFamily="50" charset="-128"/>
                <a:ea typeface="HGS創英角ﾎﾟｯﾌﾟ体" pitchFamily="50" charset="-128"/>
              </a:defRPr>
            </a:lvl1pPr>
            <a:lvl2pPr marL="521528" indent="0">
              <a:buNone/>
              <a:defRPr sz="1800">
                <a:latin typeface="HGS創英角ﾎﾟｯﾌﾟ体" pitchFamily="50" charset="-128"/>
                <a:ea typeface="HGS創英角ﾎﾟｯﾌﾟ体" pitchFamily="50" charset="-128"/>
              </a:defRPr>
            </a:lvl2pPr>
            <a:lvl3pPr marL="1043056" indent="0">
              <a:buNone/>
              <a:defRPr sz="1600">
                <a:latin typeface="HGS創英角ﾎﾟｯﾌﾟ体" pitchFamily="50" charset="-128"/>
                <a:ea typeface="HGS創英角ﾎﾟｯﾌﾟ体" pitchFamily="50" charset="-128"/>
              </a:defRPr>
            </a:lvl3pPr>
            <a:lvl4pPr marL="1564584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4pPr>
            <a:lvl5pPr marL="2086112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文字を追加する</a:t>
            </a:r>
            <a:endParaRPr kumimoji="1" lang="ja-JP" altLang="en-US" dirty="0"/>
          </a:p>
        </p:txBody>
      </p:sp>
      <p:sp>
        <p:nvSpPr>
          <p:cNvPr id="43" name="縦書きテキスト プレースホルダー 2"/>
          <p:cNvSpPr>
            <a:spLocks noGrp="1"/>
          </p:cNvSpPr>
          <p:nvPr>
            <p:ph type="body" orient="vert" sz="quarter" idx="29" hasCustomPrompt="1"/>
          </p:nvPr>
        </p:nvSpPr>
        <p:spPr>
          <a:xfrm>
            <a:off x="8265740" y="3889498"/>
            <a:ext cx="1043608" cy="2411413"/>
          </a:xfrm>
        </p:spPr>
        <p:txBody>
          <a:bodyPr vert="eaVert" lIns="72000" rIns="72000">
            <a:noAutofit/>
          </a:bodyPr>
          <a:lstStyle>
            <a:lvl1pPr marL="0" indent="0">
              <a:buClr>
                <a:schemeClr val="bg1"/>
              </a:buClr>
              <a:buSzPct val="162000"/>
              <a:buFont typeface="Wingdings" pitchFamily="2" charset="2"/>
              <a:buNone/>
              <a:defRPr sz="2000">
                <a:latin typeface="HGS創英角ﾎﾟｯﾌﾟ体" pitchFamily="50" charset="-128"/>
                <a:ea typeface="HGS創英角ﾎﾟｯﾌﾟ体" pitchFamily="50" charset="-128"/>
              </a:defRPr>
            </a:lvl1pPr>
            <a:lvl2pPr marL="521528" indent="0">
              <a:buNone/>
              <a:defRPr sz="1800">
                <a:latin typeface="HGS創英角ﾎﾟｯﾌﾟ体" pitchFamily="50" charset="-128"/>
                <a:ea typeface="HGS創英角ﾎﾟｯﾌﾟ体" pitchFamily="50" charset="-128"/>
              </a:defRPr>
            </a:lvl2pPr>
            <a:lvl3pPr marL="1043056" indent="0">
              <a:buNone/>
              <a:defRPr sz="1600">
                <a:latin typeface="HGS創英角ﾎﾟｯﾌﾟ体" pitchFamily="50" charset="-128"/>
                <a:ea typeface="HGS創英角ﾎﾟｯﾌﾟ体" pitchFamily="50" charset="-128"/>
              </a:defRPr>
            </a:lvl3pPr>
            <a:lvl4pPr marL="1564584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4pPr>
            <a:lvl5pPr marL="2086112" indent="0">
              <a:buNone/>
              <a:defRPr sz="1400">
                <a:latin typeface="HGS創英角ﾎﾟｯﾌﾟ体" pitchFamily="50" charset="-128"/>
                <a:ea typeface="HGS創英角ﾎﾟｯﾌﾟ体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文字を追加する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4698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7D3DD-CE28-494A-9AB0-4B937162F40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EC3E1-219B-4DA7-A636-F676D4301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782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7D3DD-CE28-494A-9AB0-4B937162F40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EC3E1-219B-4DA7-A636-F676D4301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14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5" r:id="rId3"/>
  </p:sldLayoutIdLst>
  <p:timing>
    <p:tnLst>
      <p:par>
        <p:cTn id="1" dur="indefinite" restart="never" nodeType="tmRoot"/>
      </p:par>
    </p:tnLst>
  </p:timing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レーム 6"/>
          <p:cNvSpPr/>
          <p:nvPr/>
        </p:nvSpPr>
        <p:spPr>
          <a:xfrm>
            <a:off x="222160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円/楕円 31"/>
          <p:cNvSpPr/>
          <p:nvPr/>
        </p:nvSpPr>
        <p:spPr>
          <a:xfrm>
            <a:off x="1806607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あ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2" name="フレーム 31"/>
          <p:cNvSpPr/>
          <p:nvPr/>
        </p:nvSpPr>
        <p:spPr>
          <a:xfrm>
            <a:off x="2790159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円/楕円 31"/>
          <p:cNvSpPr/>
          <p:nvPr/>
        </p:nvSpPr>
        <p:spPr>
          <a:xfrm>
            <a:off x="4374606" y="47475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い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4" name="フレーム 33"/>
          <p:cNvSpPr/>
          <p:nvPr/>
        </p:nvSpPr>
        <p:spPr>
          <a:xfrm>
            <a:off x="5358158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円/楕円 31"/>
          <p:cNvSpPr/>
          <p:nvPr/>
        </p:nvSpPr>
        <p:spPr>
          <a:xfrm>
            <a:off x="6942605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う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6" name="フレーム 35"/>
          <p:cNvSpPr/>
          <p:nvPr/>
        </p:nvSpPr>
        <p:spPr>
          <a:xfrm>
            <a:off x="7926157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7" name="円/楕円 31"/>
          <p:cNvSpPr/>
          <p:nvPr/>
        </p:nvSpPr>
        <p:spPr>
          <a:xfrm>
            <a:off x="9510604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え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8" name="フレーム 37"/>
          <p:cNvSpPr/>
          <p:nvPr/>
        </p:nvSpPr>
        <p:spPr>
          <a:xfrm>
            <a:off x="222160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円/楕円 31"/>
          <p:cNvSpPr/>
          <p:nvPr/>
        </p:nvSpPr>
        <p:spPr>
          <a:xfrm>
            <a:off x="1806607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お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0" name="フレーム 39"/>
          <p:cNvSpPr/>
          <p:nvPr/>
        </p:nvSpPr>
        <p:spPr>
          <a:xfrm>
            <a:off x="2790159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円/楕円 31"/>
          <p:cNvSpPr/>
          <p:nvPr/>
        </p:nvSpPr>
        <p:spPr>
          <a:xfrm>
            <a:off x="4374606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か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2" name="フレーム 41"/>
          <p:cNvSpPr/>
          <p:nvPr/>
        </p:nvSpPr>
        <p:spPr>
          <a:xfrm>
            <a:off x="5358158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円/楕円 31"/>
          <p:cNvSpPr/>
          <p:nvPr/>
        </p:nvSpPr>
        <p:spPr>
          <a:xfrm>
            <a:off x="6942605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き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4" name="フレーム 43"/>
          <p:cNvSpPr/>
          <p:nvPr/>
        </p:nvSpPr>
        <p:spPr>
          <a:xfrm>
            <a:off x="7926157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円/楕円 31"/>
          <p:cNvSpPr/>
          <p:nvPr/>
        </p:nvSpPr>
        <p:spPr>
          <a:xfrm>
            <a:off x="9510604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く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37577" y="1202324"/>
            <a:ext cx="1969770" cy="22713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9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赤坂トマト</a:t>
            </a:r>
            <a:endParaRPr kumimoji="1" lang="en-US" altLang="ja-JP" sz="19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9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endParaRPr lang="en-US" altLang="ja-JP" sz="19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9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甘くて美味しい</a:t>
            </a:r>
            <a:endParaRPr lang="en-US" altLang="ja-JP" sz="19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9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</a:t>
            </a:r>
            <a:endParaRPr kumimoji="1" lang="en-US" altLang="ja-JP" sz="19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9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甲斐</a:t>
            </a:r>
            <a:r>
              <a:rPr kumimoji="1" lang="ja-JP" altLang="en-US" sz="19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市</a:t>
            </a:r>
            <a:r>
              <a:rPr kumimoji="1" lang="ja-JP" altLang="en-US" sz="19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の特産品</a:t>
            </a:r>
            <a:endParaRPr kumimoji="1" lang="en-US" altLang="ja-JP" sz="19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888726" y="1168785"/>
            <a:ext cx="1777410" cy="23090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いつもニコニコ</a:t>
            </a:r>
            <a:endParaRPr kumimoji="1"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ステキ</a:t>
            </a:r>
            <a:r>
              <a:rPr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な</a:t>
            </a:r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笑顔</a:t>
            </a:r>
            <a:endParaRPr lang="en-US" altLang="ja-JP" sz="2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97275" y="1135703"/>
            <a:ext cx="2123658" cy="30764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梅の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里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家族で楽しむ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マラソン大会</a:t>
            </a:r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838595" y="1122822"/>
            <a:ext cx="1892826" cy="23896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榎俣遺跡には</a:t>
            </a:r>
            <a:endParaRPr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中世の五輪塔が</a:t>
            </a:r>
            <a:endParaRPr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</a:t>
            </a:r>
            <a:endParaRPr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</a:t>
            </a:r>
            <a:r>
              <a:rPr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出土</a:t>
            </a:r>
            <a:endParaRPr lang="en-US" altLang="ja-JP" sz="18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19834" y="4803983"/>
            <a:ext cx="1962076" cy="30764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大久保の太太神楽</a:t>
            </a:r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江戸時代の伝統を</a:t>
            </a:r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</a:t>
            </a:r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受け継ぐ</a:t>
            </a:r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600492" y="4895171"/>
            <a:ext cx="2354491" cy="30764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金の尾遺跡</a:t>
            </a:r>
            <a:endParaRPr kumimoji="1"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弥生</a:t>
            </a:r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時代</a:t>
            </a:r>
            <a:r>
              <a:rPr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</a:t>
            </a:r>
            <a:endParaRPr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2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土器</a:t>
            </a:r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出土</a:t>
            </a:r>
            <a:endParaRPr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734985" y="5003483"/>
            <a:ext cx="1454244" cy="182334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郷土の偉人</a:t>
            </a:r>
            <a:endParaRPr kumimoji="1"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1"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山県大弐</a:t>
            </a:r>
            <a:endParaRPr kumimoji="1"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705408" y="4851201"/>
            <a:ext cx="2354491" cy="30764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桑の実で</a:t>
            </a:r>
            <a:endParaRPr kumimoji="1"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口のまわりが</a:t>
            </a:r>
            <a:endParaRPr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真っ黒に</a:t>
            </a:r>
            <a:endParaRPr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99510" y="1198163"/>
            <a:ext cx="830997" cy="66306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あかさ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か</a:t>
            </a:r>
            <a:endParaRPr lang="en-US" altLang="ja-JP" sz="1050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/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034222" y="1455280"/>
            <a:ext cx="830997" cy="14369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あま　　　　おい</a:t>
            </a:r>
            <a:endParaRPr lang="en-US" altLang="ja-JP" sz="1050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/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51144" y="1663560"/>
            <a:ext cx="830997" cy="19393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かいし　　　とくさんひん</a:t>
            </a:r>
            <a:endParaRPr lang="en-US" altLang="ja-JP" sz="1050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/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409066" y="2162246"/>
            <a:ext cx="669414" cy="19376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えが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お</a:t>
            </a:r>
            <a:endParaRPr lang="en-US" altLang="ja-JP" sz="1050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794584" y="1122822"/>
            <a:ext cx="830997" cy="12701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うめ　　さと　</a:t>
            </a:r>
            <a:endParaRPr lang="en-US" altLang="ja-JP" sz="1050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/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190009" y="1402730"/>
            <a:ext cx="830997" cy="12701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かぞく　　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たの</a:t>
            </a:r>
            <a:endParaRPr lang="en-US" altLang="ja-JP" sz="1050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/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538326" y="2749699"/>
            <a:ext cx="830997" cy="12701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たいかい　</a:t>
            </a:r>
            <a:endParaRPr lang="en-US" altLang="ja-JP" sz="1050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/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9062007" y="1134091"/>
            <a:ext cx="830997" cy="12701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えのきまたいせき　</a:t>
            </a:r>
            <a:endParaRPr lang="en-US" altLang="ja-JP" sz="1050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/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7756544" y="1529696"/>
            <a:ext cx="992579" cy="12508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しゅつ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ど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endParaRPr lang="en-US" altLang="ja-JP" sz="1050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/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753605" y="4756825"/>
            <a:ext cx="669414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おおくぼ　　　　だいだいかぐ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ら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107482" y="4930502"/>
            <a:ext cx="669414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え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どじだい　　　　でんとう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24689" y="4997335"/>
            <a:ext cx="507831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う　　　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つ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580262" y="4842924"/>
            <a:ext cx="507831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かね　　  お　いせき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014257" y="5132733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やよい　じだい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273169" y="5344768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どき　  しゅつど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963848" y="4895171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きょうど　　　いじん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298629" y="5235317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やまがただいに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9839149" y="4756825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くわ　　 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み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9109321" y="5060615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くち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8367761" y="5446018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ま　　 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くろ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8334884" y="1306282"/>
            <a:ext cx="992579" cy="24049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ちゅうせい　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ごりん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とう　　　</a:t>
            </a:r>
            <a:endParaRPr lang="en-US" altLang="ja-JP" sz="1050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/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139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レーム 6"/>
          <p:cNvSpPr/>
          <p:nvPr/>
        </p:nvSpPr>
        <p:spPr>
          <a:xfrm>
            <a:off x="222160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円/楕円 31"/>
          <p:cNvSpPr/>
          <p:nvPr/>
        </p:nvSpPr>
        <p:spPr>
          <a:xfrm>
            <a:off x="1806607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の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2" name="フレーム 31"/>
          <p:cNvSpPr/>
          <p:nvPr/>
        </p:nvSpPr>
        <p:spPr>
          <a:xfrm>
            <a:off x="2790159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円/楕円 31"/>
          <p:cNvSpPr/>
          <p:nvPr/>
        </p:nvSpPr>
        <p:spPr>
          <a:xfrm>
            <a:off x="4374606" y="47475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は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4" name="フレーム 33"/>
          <p:cNvSpPr/>
          <p:nvPr/>
        </p:nvSpPr>
        <p:spPr>
          <a:xfrm>
            <a:off x="5358158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円/楕円 31"/>
          <p:cNvSpPr/>
          <p:nvPr/>
        </p:nvSpPr>
        <p:spPr>
          <a:xfrm>
            <a:off x="6942605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ひ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6" name="フレーム 35"/>
          <p:cNvSpPr/>
          <p:nvPr/>
        </p:nvSpPr>
        <p:spPr>
          <a:xfrm>
            <a:off x="7926157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円/楕円 31"/>
          <p:cNvSpPr/>
          <p:nvPr/>
        </p:nvSpPr>
        <p:spPr>
          <a:xfrm>
            <a:off x="9510604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ふ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8" name="フレーム 37"/>
          <p:cNvSpPr/>
          <p:nvPr/>
        </p:nvSpPr>
        <p:spPr>
          <a:xfrm>
            <a:off x="222160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円/楕円 31"/>
          <p:cNvSpPr/>
          <p:nvPr/>
        </p:nvSpPr>
        <p:spPr>
          <a:xfrm>
            <a:off x="1806607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へ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0" name="フレーム 39"/>
          <p:cNvSpPr/>
          <p:nvPr/>
        </p:nvSpPr>
        <p:spPr>
          <a:xfrm>
            <a:off x="2790159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円/楕円 31"/>
          <p:cNvSpPr/>
          <p:nvPr/>
        </p:nvSpPr>
        <p:spPr>
          <a:xfrm>
            <a:off x="4374606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ほ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2" name="フレーム 41"/>
          <p:cNvSpPr/>
          <p:nvPr/>
        </p:nvSpPr>
        <p:spPr>
          <a:xfrm>
            <a:off x="5358158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円/楕円 31"/>
          <p:cNvSpPr/>
          <p:nvPr/>
        </p:nvSpPr>
        <p:spPr>
          <a:xfrm>
            <a:off x="6942605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ま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4" name="フレーム 43"/>
          <p:cNvSpPr/>
          <p:nvPr/>
        </p:nvSpPr>
        <p:spPr>
          <a:xfrm>
            <a:off x="7926157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円/楕円 31"/>
          <p:cNvSpPr/>
          <p:nvPr/>
        </p:nvSpPr>
        <p:spPr>
          <a:xfrm>
            <a:off x="9510604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み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1350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レーム 6"/>
          <p:cNvSpPr/>
          <p:nvPr/>
        </p:nvSpPr>
        <p:spPr>
          <a:xfrm>
            <a:off x="222160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円/楕円 31"/>
          <p:cNvSpPr/>
          <p:nvPr/>
        </p:nvSpPr>
        <p:spPr>
          <a:xfrm>
            <a:off x="1806607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む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2" name="フレーム 31"/>
          <p:cNvSpPr/>
          <p:nvPr/>
        </p:nvSpPr>
        <p:spPr>
          <a:xfrm>
            <a:off x="2790159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円/楕円 31"/>
          <p:cNvSpPr/>
          <p:nvPr/>
        </p:nvSpPr>
        <p:spPr>
          <a:xfrm>
            <a:off x="4374606" y="47475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め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4" name="フレーム 33"/>
          <p:cNvSpPr/>
          <p:nvPr/>
        </p:nvSpPr>
        <p:spPr>
          <a:xfrm>
            <a:off x="5358158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円/楕円 31"/>
          <p:cNvSpPr/>
          <p:nvPr/>
        </p:nvSpPr>
        <p:spPr>
          <a:xfrm>
            <a:off x="6942605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も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6" name="フレーム 35"/>
          <p:cNvSpPr/>
          <p:nvPr/>
        </p:nvSpPr>
        <p:spPr>
          <a:xfrm>
            <a:off x="7926157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円/楕円 31"/>
          <p:cNvSpPr/>
          <p:nvPr/>
        </p:nvSpPr>
        <p:spPr>
          <a:xfrm>
            <a:off x="9510604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や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8" name="フレーム 37"/>
          <p:cNvSpPr/>
          <p:nvPr/>
        </p:nvSpPr>
        <p:spPr>
          <a:xfrm>
            <a:off x="222160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円/楕円 31"/>
          <p:cNvSpPr/>
          <p:nvPr/>
        </p:nvSpPr>
        <p:spPr>
          <a:xfrm>
            <a:off x="1806607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ゆ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0" name="フレーム 39"/>
          <p:cNvSpPr/>
          <p:nvPr/>
        </p:nvSpPr>
        <p:spPr>
          <a:xfrm>
            <a:off x="2790159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円/楕円 31"/>
          <p:cNvSpPr/>
          <p:nvPr/>
        </p:nvSpPr>
        <p:spPr>
          <a:xfrm>
            <a:off x="4374606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よ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2" name="フレーム 41"/>
          <p:cNvSpPr/>
          <p:nvPr/>
        </p:nvSpPr>
        <p:spPr>
          <a:xfrm>
            <a:off x="5358158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円/楕円 31"/>
          <p:cNvSpPr/>
          <p:nvPr/>
        </p:nvSpPr>
        <p:spPr>
          <a:xfrm>
            <a:off x="6942605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ら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4" name="フレーム 43"/>
          <p:cNvSpPr/>
          <p:nvPr/>
        </p:nvSpPr>
        <p:spPr>
          <a:xfrm>
            <a:off x="7926157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円/楕円 31"/>
          <p:cNvSpPr/>
          <p:nvPr/>
        </p:nvSpPr>
        <p:spPr>
          <a:xfrm>
            <a:off x="9510604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り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010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レーム 6"/>
          <p:cNvSpPr/>
          <p:nvPr/>
        </p:nvSpPr>
        <p:spPr>
          <a:xfrm>
            <a:off x="222160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円/楕円 31"/>
          <p:cNvSpPr/>
          <p:nvPr/>
        </p:nvSpPr>
        <p:spPr>
          <a:xfrm>
            <a:off x="1806607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る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2" name="フレーム 31"/>
          <p:cNvSpPr/>
          <p:nvPr/>
        </p:nvSpPr>
        <p:spPr>
          <a:xfrm>
            <a:off x="2790159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円/楕円 31"/>
          <p:cNvSpPr/>
          <p:nvPr/>
        </p:nvSpPr>
        <p:spPr>
          <a:xfrm>
            <a:off x="4374606" y="47475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れ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4" name="フレーム 33"/>
          <p:cNvSpPr/>
          <p:nvPr/>
        </p:nvSpPr>
        <p:spPr>
          <a:xfrm>
            <a:off x="5358158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円/楕円 31"/>
          <p:cNvSpPr/>
          <p:nvPr/>
        </p:nvSpPr>
        <p:spPr>
          <a:xfrm>
            <a:off x="6942605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ろ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6" name="フレーム 35"/>
          <p:cNvSpPr/>
          <p:nvPr/>
        </p:nvSpPr>
        <p:spPr>
          <a:xfrm>
            <a:off x="7926157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円/楕円 31"/>
          <p:cNvSpPr/>
          <p:nvPr/>
        </p:nvSpPr>
        <p:spPr>
          <a:xfrm>
            <a:off x="9510604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わ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8" name="フレーム 37"/>
          <p:cNvSpPr/>
          <p:nvPr/>
        </p:nvSpPr>
        <p:spPr>
          <a:xfrm>
            <a:off x="222160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円/楕円 31"/>
          <p:cNvSpPr/>
          <p:nvPr/>
        </p:nvSpPr>
        <p:spPr>
          <a:xfrm>
            <a:off x="1806607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0" name="フレーム 39"/>
          <p:cNvSpPr/>
          <p:nvPr/>
        </p:nvSpPr>
        <p:spPr>
          <a:xfrm>
            <a:off x="2790159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円/楕円 31"/>
          <p:cNvSpPr/>
          <p:nvPr/>
        </p:nvSpPr>
        <p:spPr>
          <a:xfrm>
            <a:off x="4374606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2" name="フレーム 41"/>
          <p:cNvSpPr/>
          <p:nvPr/>
        </p:nvSpPr>
        <p:spPr>
          <a:xfrm>
            <a:off x="5358158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円/楕円 31"/>
          <p:cNvSpPr/>
          <p:nvPr/>
        </p:nvSpPr>
        <p:spPr>
          <a:xfrm>
            <a:off x="6942605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4" name="フレーム 43"/>
          <p:cNvSpPr/>
          <p:nvPr/>
        </p:nvSpPr>
        <p:spPr>
          <a:xfrm>
            <a:off x="7926157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円/楕円 31"/>
          <p:cNvSpPr/>
          <p:nvPr/>
        </p:nvSpPr>
        <p:spPr>
          <a:xfrm>
            <a:off x="9510604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1183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レーム 6"/>
          <p:cNvSpPr/>
          <p:nvPr/>
        </p:nvSpPr>
        <p:spPr>
          <a:xfrm>
            <a:off x="222160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円/楕円 31"/>
          <p:cNvSpPr/>
          <p:nvPr/>
        </p:nvSpPr>
        <p:spPr>
          <a:xfrm>
            <a:off x="1806607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2" name="フレーム 31"/>
          <p:cNvSpPr/>
          <p:nvPr/>
        </p:nvSpPr>
        <p:spPr>
          <a:xfrm>
            <a:off x="2790159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円/楕円 31"/>
          <p:cNvSpPr/>
          <p:nvPr/>
        </p:nvSpPr>
        <p:spPr>
          <a:xfrm>
            <a:off x="4374606" y="47475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4" name="フレーム 33"/>
          <p:cNvSpPr/>
          <p:nvPr/>
        </p:nvSpPr>
        <p:spPr>
          <a:xfrm>
            <a:off x="5358158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円/楕円 31"/>
          <p:cNvSpPr/>
          <p:nvPr/>
        </p:nvSpPr>
        <p:spPr>
          <a:xfrm>
            <a:off x="6942605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6" name="フレーム 35"/>
          <p:cNvSpPr/>
          <p:nvPr/>
        </p:nvSpPr>
        <p:spPr>
          <a:xfrm>
            <a:off x="7926157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円/楕円 31"/>
          <p:cNvSpPr/>
          <p:nvPr/>
        </p:nvSpPr>
        <p:spPr>
          <a:xfrm>
            <a:off x="9510604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8" name="フレーム 37"/>
          <p:cNvSpPr/>
          <p:nvPr/>
        </p:nvSpPr>
        <p:spPr>
          <a:xfrm>
            <a:off x="222160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円/楕円 31"/>
          <p:cNvSpPr/>
          <p:nvPr/>
        </p:nvSpPr>
        <p:spPr>
          <a:xfrm>
            <a:off x="1806607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0" name="フレーム 39"/>
          <p:cNvSpPr/>
          <p:nvPr/>
        </p:nvSpPr>
        <p:spPr>
          <a:xfrm>
            <a:off x="2790159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円/楕円 31"/>
          <p:cNvSpPr/>
          <p:nvPr/>
        </p:nvSpPr>
        <p:spPr>
          <a:xfrm>
            <a:off x="4374606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2" name="フレーム 41"/>
          <p:cNvSpPr/>
          <p:nvPr/>
        </p:nvSpPr>
        <p:spPr>
          <a:xfrm>
            <a:off x="5358158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円/楕円 31"/>
          <p:cNvSpPr/>
          <p:nvPr/>
        </p:nvSpPr>
        <p:spPr>
          <a:xfrm>
            <a:off x="6942605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4" name="フレーム 43"/>
          <p:cNvSpPr/>
          <p:nvPr/>
        </p:nvSpPr>
        <p:spPr>
          <a:xfrm>
            <a:off x="7926157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円/楕円 31"/>
          <p:cNvSpPr/>
          <p:nvPr/>
        </p:nvSpPr>
        <p:spPr>
          <a:xfrm>
            <a:off x="9510604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190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レーム 6"/>
          <p:cNvSpPr/>
          <p:nvPr/>
        </p:nvSpPr>
        <p:spPr>
          <a:xfrm>
            <a:off x="222160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円/楕円 31"/>
          <p:cNvSpPr/>
          <p:nvPr/>
        </p:nvSpPr>
        <p:spPr>
          <a:xfrm>
            <a:off x="1806607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け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2" name="フレーム 31"/>
          <p:cNvSpPr/>
          <p:nvPr/>
        </p:nvSpPr>
        <p:spPr>
          <a:xfrm>
            <a:off x="2790159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円/楕円 31"/>
          <p:cNvSpPr/>
          <p:nvPr/>
        </p:nvSpPr>
        <p:spPr>
          <a:xfrm>
            <a:off x="4374606" y="47475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こ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4" name="フレーム 33"/>
          <p:cNvSpPr/>
          <p:nvPr/>
        </p:nvSpPr>
        <p:spPr>
          <a:xfrm>
            <a:off x="5358158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円/楕円 31"/>
          <p:cNvSpPr/>
          <p:nvPr/>
        </p:nvSpPr>
        <p:spPr>
          <a:xfrm>
            <a:off x="6942605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さ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6" name="フレーム 35"/>
          <p:cNvSpPr/>
          <p:nvPr/>
        </p:nvSpPr>
        <p:spPr>
          <a:xfrm>
            <a:off x="7926157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円/楕円 31"/>
          <p:cNvSpPr/>
          <p:nvPr/>
        </p:nvSpPr>
        <p:spPr>
          <a:xfrm>
            <a:off x="9510604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し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8" name="フレーム 37"/>
          <p:cNvSpPr/>
          <p:nvPr/>
        </p:nvSpPr>
        <p:spPr>
          <a:xfrm>
            <a:off x="222160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円/楕円 31"/>
          <p:cNvSpPr/>
          <p:nvPr/>
        </p:nvSpPr>
        <p:spPr>
          <a:xfrm>
            <a:off x="1806607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す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0" name="フレーム 39"/>
          <p:cNvSpPr/>
          <p:nvPr/>
        </p:nvSpPr>
        <p:spPr>
          <a:xfrm>
            <a:off x="2790159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円/楕円 31"/>
          <p:cNvSpPr/>
          <p:nvPr/>
        </p:nvSpPr>
        <p:spPr>
          <a:xfrm>
            <a:off x="4374606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せ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2" name="フレーム 41"/>
          <p:cNvSpPr/>
          <p:nvPr/>
        </p:nvSpPr>
        <p:spPr>
          <a:xfrm>
            <a:off x="5358158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円/楕円 31"/>
          <p:cNvSpPr/>
          <p:nvPr/>
        </p:nvSpPr>
        <p:spPr>
          <a:xfrm>
            <a:off x="6942605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そ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4" name="フレーム 43"/>
          <p:cNvSpPr/>
          <p:nvPr/>
        </p:nvSpPr>
        <p:spPr>
          <a:xfrm>
            <a:off x="7926157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円/楕円 31"/>
          <p:cNvSpPr/>
          <p:nvPr/>
        </p:nvSpPr>
        <p:spPr>
          <a:xfrm>
            <a:off x="9510604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た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6174" y="1122822"/>
            <a:ext cx="2123658" cy="30764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健康で</a:t>
            </a:r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いきいき暮らせる</a:t>
            </a:r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en-US" altLang="ja-JP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明るい社会</a:t>
            </a:r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127338" y="1152440"/>
            <a:ext cx="1800493" cy="30764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光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照寺薬師堂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戦国</a:t>
            </a:r>
            <a:r>
              <a:rPr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時代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</a:t>
            </a:r>
            <a:r>
              <a:rPr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建物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は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 国</a:t>
            </a:r>
            <a:r>
              <a:rPr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指定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</a:t>
            </a:r>
            <a:r>
              <a:rPr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文化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財</a:t>
            </a:r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513546" y="1131969"/>
            <a:ext cx="1962076" cy="30764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三社神社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おみゆきさんで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en-US" altLang="ja-JP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神輿集合</a:t>
            </a:r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175211" y="1076370"/>
            <a:ext cx="1769715" cy="27829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7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信玄堤</a:t>
            </a:r>
            <a:endParaRPr lang="en-US" altLang="ja-JP" sz="17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7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7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聖牛・将棋頭は</a:t>
            </a:r>
            <a:endParaRPr lang="en-US" altLang="ja-JP" sz="17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7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sz="17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en-US" altLang="ja-JP" sz="17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sz="17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釜無川の治水システム</a:t>
            </a:r>
            <a:endParaRPr lang="en-US" altLang="ja-JP" sz="17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63181" y="4868272"/>
            <a:ext cx="1846659" cy="29235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好き嫌いせず</a:t>
            </a:r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sz="1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何でも食べよう</a:t>
            </a:r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sz="1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en-US" altLang="ja-JP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シイタケ・ニンジン     </a:t>
            </a:r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 </a:t>
            </a:r>
            <a:r>
              <a:rPr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</a:t>
            </a:r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ピーマンも</a:t>
            </a:r>
            <a:endParaRPr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685239" y="4868272"/>
            <a:ext cx="2208297" cy="30764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戦争のない</a:t>
            </a:r>
            <a:endParaRPr kumimoji="1"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1"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平和な世界は</a:t>
            </a:r>
            <a:endParaRPr kumimoji="1"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1"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みんなの願い</a:t>
            </a:r>
            <a:endParaRPr lang="en-US" altLang="ja-JP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ja-JP" altLang="en-US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344071" y="4845200"/>
            <a:ext cx="2054409" cy="30764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育った野菜は甲斐市産</a:t>
            </a:r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モリモリ食べて</a:t>
            </a:r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元気な子</a:t>
            </a:r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ja-JP" altLang="en-US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976189" y="4815582"/>
            <a:ext cx="2054409" cy="30764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滝坂の往生塚</a:t>
            </a:r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横穴式石室をもつ</a:t>
            </a:r>
            <a:endParaRPr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七世紀の円墳です</a:t>
            </a:r>
            <a:endParaRPr lang="en-US" altLang="ja-JP" sz="18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001029" y="1031470"/>
            <a:ext cx="507831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けんこう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495220" y="1333680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く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81465" y="1390634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あか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しゃかい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573770" y="1060991"/>
            <a:ext cx="507831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こうしょうじやくしどう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083424" y="1240861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せんごくじだい　　　たてもの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469669" y="1333398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くにして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い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 ぶんかざい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117878" y="1005269"/>
            <a:ext cx="507831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さんしゃじん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じゃ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828082" y="1273881"/>
            <a:ext cx="507831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みこししゅうご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う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9581699" y="1076370"/>
            <a:ext cx="46935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8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しんげんづつ</a:t>
            </a:r>
            <a:r>
              <a:rPr lang="ja-JP" altLang="en-US" sz="80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み</a:t>
            </a:r>
            <a:endParaRPr lang="en-US" altLang="ja-JP" sz="80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9202521" y="1005269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8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せいぎゅう　しょう</a:t>
            </a:r>
            <a:r>
              <a:rPr lang="ja-JP" altLang="en-US" sz="80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ぎがしら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688589" y="1152440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8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かまなしがわ　　　ちすい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932001" y="4724737"/>
            <a:ext cx="507831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す　　きら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227714" y="4846796"/>
            <a:ext cx="669414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なん　　　 </a:t>
            </a:r>
            <a:r>
              <a:rPr lang="ja-JP" altLang="en-US" sz="1050" dirty="0" err="1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た</a:t>
            </a:r>
            <a:endParaRPr lang="en-US" altLang="ja-JP" sz="1050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708874" y="4724738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せんそう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066797" y="5015193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へいわ　　　せかい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487909" y="5309830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ねが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196971" y="4724737"/>
            <a:ext cx="346249" cy="24549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そだ　　　や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さい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か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いしさん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653838" y="5883070"/>
            <a:ext cx="346249" cy="6783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た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077107" y="5204715"/>
            <a:ext cx="346249" cy="13567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げんき　　こ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9819416" y="4655612"/>
            <a:ext cx="346249" cy="24549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たきざか　おうじょうづか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8721684" y="4876944"/>
            <a:ext cx="346249" cy="24549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 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ななせ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いき　えんふん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9299393" y="4931734"/>
            <a:ext cx="346249" cy="24549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よこあ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なしきせきしつ　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388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レーム 6"/>
          <p:cNvSpPr/>
          <p:nvPr/>
        </p:nvSpPr>
        <p:spPr>
          <a:xfrm>
            <a:off x="222160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円/楕円 31"/>
          <p:cNvSpPr/>
          <p:nvPr/>
        </p:nvSpPr>
        <p:spPr>
          <a:xfrm>
            <a:off x="1806607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ち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2" name="フレーム 31"/>
          <p:cNvSpPr/>
          <p:nvPr/>
        </p:nvSpPr>
        <p:spPr>
          <a:xfrm>
            <a:off x="2790159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円/楕円 31"/>
          <p:cNvSpPr/>
          <p:nvPr/>
        </p:nvSpPr>
        <p:spPr>
          <a:xfrm>
            <a:off x="4374606" y="47475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つ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4" name="フレーム 33"/>
          <p:cNvSpPr/>
          <p:nvPr/>
        </p:nvSpPr>
        <p:spPr>
          <a:xfrm>
            <a:off x="5358158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円/楕円 31"/>
          <p:cNvSpPr/>
          <p:nvPr/>
        </p:nvSpPr>
        <p:spPr>
          <a:xfrm>
            <a:off x="6942605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て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6" name="フレーム 35"/>
          <p:cNvSpPr/>
          <p:nvPr/>
        </p:nvSpPr>
        <p:spPr>
          <a:xfrm>
            <a:off x="7926157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円/楕円 31"/>
          <p:cNvSpPr/>
          <p:nvPr/>
        </p:nvSpPr>
        <p:spPr>
          <a:xfrm>
            <a:off x="9510604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と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8" name="フレーム 37"/>
          <p:cNvSpPr/>
          <p:nvPr/>
        </p:nvSpPr>
        <p:spPr>
          <a:xfrm>
            <a:off x="222160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円/楕円 31"/>
          <p:cNvSpPr/>
          <p:nvPr/>
        </p:nvSpPr>
        <p:spPr>
          <a:xfrm>
            <a:off x="1806607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な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0" name="フレーム 39"/>
          <p:cNvSpPr/>
          <p:nvPr/>
        </p:nvSpPr>
        <p:spPr>
          <a:xfrm>
            <a:off x="2790159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円/楕円 31"/>
          <p:cNvSpPr/>
          <p:nvPr/>
        </p:nvSpPr>
        <p:spPr>
          <a:xfrm>
            <a:off x="4374606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に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2" name="フレーム 41"/>
          <p:cNvSpPr/>
          <p:nvPr/>
        </p:nvSpPr>
        <p:spPr>
          <a:xfrm>
            <a:off x="5358158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円/楕円 31"/>
          <p:cNvSpPr/>
          <p:nvPr/>
        </p:nvSpPr>
        <p:spPr>
          <a:xfrm>
            <a:off x="6942605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ぬ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4" name="フレーム 43"/>
          <p:cNvSpPr/>
          <p:nvPr/>
        </p:nvSpPr>
        <p:spPr>
          <a:xfrm>
            <a:off x="7926157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円/楕円 31"/>
          <p:cNvSpPr/>
          <p:nvPr/>
        </p:nvSpPr>
        <p:spPr>
          <a:xfrm>
            <a:off x="9510604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ね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99733" y="1198562"/>
            <a:ext cx="2516073" cy="30764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地域のこと</a:t>
            </a:r>
            <a:endParaRPr kumimoji="1"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endParaRPr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学んで</a:t>
            </a:r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歩</a:t>
            </a:r>
            <a:r>
              <a:rPr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こう</a:t>
            </a:r>
            <a:endParaRPr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 </a:t>
            </a:r>
            <a:endParaRPr kumimoji="1"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en-US" altLang="ja-JP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歴史散歩</a:t>
            </a:r>
            <a:endParaRPr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ja-JP" altLang="en-US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637578" y="1198562"/>
            <a:ext cx="2354491" cy="19338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作る</a:t>
            </a:r>
            <a:endParaRPr kumimoji="1"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つなげる</a:t>
            </a:r>
            <a:endParaRPr kumimoji="1"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 みんなの輪</a:t>
            </a:r>
            <a:endParaRPr kumimoji="1"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95376" y="1158371"/>
            <a:ext cx="1962076" cy="25275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天狗沢瓦窯跡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白鳳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時代の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en-US" altLang="ja-JP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須恵器の生産窯</a:t>
            </a:r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400096" y="1113165"/>
            <a:ext cx="2446824" cy="23973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ドラゴンパーク</a:t>
            </a:r>
            <a:endParaRPr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8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（赤坂台総合公園）は</a:t>
            </a:r>
            <a:endParaRPr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sz="1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見晴らし最高</a:t>
            </a:r>
            <a:endParaRPr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04955" y="4860499"/>
            <a:ext cx="2123658" cy="25275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中秣塚古墳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古代の有力者の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en-US" altLang="ja-JP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お墓です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026343" y="4805885"/>
            <a:ext cx="1638910" cy="25275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日本一の富士山は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三七七六メートル</a:t>
            </a:r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587709" y="4876212"/>
            <a:ext cx="1777410" cy="25275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脱いだ洋服</a:t>
            </a:r>
            <a:endParaRPr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片付けよう</a:t>
            </a:r>
            <a:endParaRPr lang="en-US" altLang="ja-JP" sz="24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8125546" y="4835324"/>
            <a:ext cx="1638910" cy="25275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ネギの名品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dirty="0" err="1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ぎゅ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ぎゅっとね</a:t>
            </a:r>
            <a:r>
              <a:rPr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ぎ</a:t>
            </a:r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960935" y="4724738"/>
            <a:ext cx="507831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なかまき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づかこふん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199038" y="1079294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ちいき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454149" y="1198562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まな　　　　　ある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51811" y="1443595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れきしさん</a:t>
            </a:r>
            <a:r>
              <a:rPr lang="ja-JP" altLang="en-US" sz="1050" dirty="0" err="1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ぽ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783038" y="1007170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つく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316266" y="2605571"/>
            <a:ext cx="346249" cy="80801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わ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245823" y="1079294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てんぐさ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わがようせき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596356" y="1158371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はくほ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う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じだい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965295" y="1239495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すえき　　　　せいさんが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ま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546057" y="881866"/>
            <a:ext cx="346249" cy="23668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みは　　　　　さいこう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　　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511176" y="4815613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こだい    ゆうりょく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しゃ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30856" y="4876212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はか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312227" y="4671577"/>
            <a:ext cx="507831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にほん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いち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 ふじさん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991908" y="4671577"/>
            <a:ext cx="507831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ぬ　　　 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  ようふ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く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254885" y="4805885"/>
            <a:ext cx="507831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かたづけ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9563002" y="4911314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 めいひん</a:t>
            </a:r>
            <a:r>
              <a:rPr lang="ja-JP" altLang="en-US" sz="1050" dirty="0" smtClean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9110021" y="889533"/>
            <a:ext cx="346249" cy="23668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あかさかだいそうごうこうえん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　　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936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レーム 6"/>
          <p:cNvSpPr/>
          <p:nvPr/>
        </p:nvSpPr>
        <p:spPr>
          <a:xfrm>
            <a:off x="222160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円/楕円 31"/>
          <p:cNvSpPr/>
          <p:nvPr/>
        </p:nvSpPr>
        <p:spPr>
          <a:xfrm>
            <a:off x="1806607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の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2" name="フレーム 31"/>
          <p:cNvSpPr/>
          <p:nvPr/>
        </p:nvSpPr>
        <p:spPr>
          <a:xfrm>
            <a:off x="2790159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円/楕円 31"/>
          <p:cNvSpPr/>
          <p:nvPr/>
        </p:nvSpPr>
        <p:spPr>
          <a:xfrm>
            <a:off x="4374606" y="47475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は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4" name="フレーム 33"/>
          <p:cNvSpPr/>
          <p:nvPr/>
        </p:nvSpPr>
        <p:spPr>
          <a:xfrm>
            <a:off x="5358158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円/楕円 31"/>
          <p:cNvSpPr/>
          <p:nvPr/>
        </p:nvSpPr>
        <p:spPr>
          <a:xfrm>
            <a:off x="6942605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ひ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6" name="フレーム 35"/>
          <p:cNvSpPr/>
          <p:nvPr/>
        </p:nvSpPr>
        <p:spPr>
          <a:xfrm>
            <a:off x="7926157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円/楕円 31"/>
          <p:cNvSpPr/>
          <p:nvPr/>
        </p:nvSpPr>
        <p:spPr>
          <a:xfrm>
            <a:off x="9510604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ふ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8" name="フレーム 37"/>
          <p:cNvSpPr/>
          <p:nvPr/>
        </p:nvSpPr>
        <p:spPr>
          <a:xfrm>
            <a:off x="222160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円/楕円 31"/>
          <p:cNvSpPr/>
          <p:nvPr/>
        </p:nvSpPr>
        <p:spPr>
          <a:xfrm>
            <a:off x="1806607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へ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0" name="フレーム 39"/>
          <p:cNvSpPr/>
          <p:nvPr/>
        </p:nvSpPr>
        <p:spPr>
          <a:xfrm>
            <a:off x="2790159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円/楕円 31"/>
          <p:cNvSpPr/>
          <p:nvPr/>
        </p:nvSpPr>
        <p:spPr>
          <a:xfrm>
            <a:off x="4374606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ほ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2" name="フレーム 41"/>
          <p:cNvSpPr/>
          <p:nvPr/>
        </p:nvSpPr>
        <p:spPr>
          <a:xfrm>
            <a:off x="5358158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円/楕円 31"/>
          <p:cNvSpPr/>
          <p:nvPr/>
        </p:nvSpPr>
        <p:spPr>
          <a:xfrm>
            <a:off x="6942605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ま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4" name="フレーム 43"/>
          <p:cNvSpPr/>
          <p:nvPr/>
        </p:nvSpPr>
        <p:spPr>
          <a:xfrm>
            <a:off x="7926157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円/楕円 31"/>
          <p:cNvSpPr/>
          <p:nvPr/>
        </p:nvSpPr>
        <p:spPr>
          <a:xfrm>
            <a:off x="9510604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み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186361" y="1128788"/>
            <a:ext cx="1569660" cy="229688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話し上手に聞き上手</a:t>
            </a:r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 </a:t>
            </a:r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コミュニケーション</a:t>
            </a:r>
            <a:endParaRPr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sz="1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endParaRPr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sz="1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en-US" altLang="ja-JP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大切に</a:t>
            </a:r>
            <a:endParaRPr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72534" y="1100412"/>
            <a:ext cx="2123658" cy="30764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ノートやエンピツ</a:t>
            </a:r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最後まで</a:t>
            </a:r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en-US" altLang="ja-JP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大切にＳＤＧｓ</a:t>
            </a:r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573210" y="1099908"/>
            <a:ext cx="1892826" cy="29828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平見城</a:t>
            </a:r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ワインビーフと</a:t>
            </a:r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 </a:t>
            </a:r>
            <a:r>
              <a:rPr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放牧</a:t>
            </a:r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卵の育つ場所</a:t>
            </a:r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8214071" y="1119791"/>
            <a:ext cx="1523494" cy="22808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風林火山は</a:t>
            </a:r>
            <a:endParaRPr kumimoji="1" lang="en-US" altLang="ja-JP" sz="22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22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2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武田信玄の旗印</a:t>
            </a:r>
            <a:endParaRPr kumimoji="1" lang="en-US" altLang="ja-JP" sz="22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45216" y="4850865"/>
            <a:ext cx="2200602" cy="22650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逸見路</a:t>
            </a:r>
            <a:endParaRPr kumimoji="1" lang="en-US" altLang="ja-JP" sz="22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22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2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穂坂路は</a:t>
            </a:r>
            <a:endParaRPr kumimoji="1" lang="en-US" altLang="ja-JP" sz="22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22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2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 信州へ続く道</a:t>
            </a:r>
            <a:endParaRPr kumimoji="1" lang="en-US" altLang="ja-JP" sz="22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422762" y="4828445"/>
            <a:ext cx="2446824" cy="277562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防災は</a:t>
            </a:r>
            <a:endParaRPr kumimoji="1"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地域の助け合いが</a:t>
            </a:r>
            <a:endParaRPr kumimoji="1"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大事です</a:t>
            </a:r>
            <a:endParaRPr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ja-JP" altLang="en-US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453157" y="4822951"/>
            <a:ext cx="2046714" cy="26484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松ノ尾遺跡</a:t>
            </a:r>
            <a:endParaRPr kumimoji="1"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平安時代の</a:t>
            </a:r>
            <a:endParaRPr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銅製仏像が出土</a:t>
            </a:r>
            <a:endParaRPr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874147" y="4850865"/>
            <a:ext cx="2200602" cy="22650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御岳昇仙峡</a:t>
            </a:r>
            <a:endParaRPr kumimoji="1" lang="en-US" altLang="ja-JP" sz="22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22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2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春夏秋冬</a:t>
            </a:r>
            <a:endParaRPr lang="en-US" altLang="ja-JP" sz="22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22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2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美しい景色</a:t>
            </a:r>
            <a:endParaRPr kumimoji="1" lang="en-US" altLang="ja-JP" sz="22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297883" y="1093199"/>
            <a:ext cx="507831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さい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ご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47816" y="1295596"/>
            <a:ext cx="507831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たいせつ　　エスディージーズ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411036" y="940626"/>
            <a:ext cx="484748" cy="26901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9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は</a:t>
            </a:r>
            <a:r>
              <a:rPr lang="ja-JP" altLang="en-US" sz="90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な</a:t>
            </a:r>
            <a:r>
              <a:rPr lang="ja-JP" altLang="en-US" sz="9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   じょうず　   き　　 じょうず</a:t>
            </a:r>
            <a:endParaRPr lang="en-US" altLang="ja-JP" sz="90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900" dirty="0" smtClean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90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7129378" y="881950"/>
            <a:ext cx="507831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ひらみ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じょ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う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168172" y="1175202"/>
            <a:ext cx="346249" cy="28957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ほうぼくたまご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そだ　 ばしょ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9371319" y="1074811"/>
            <a:ext cx="507831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ふうりんかざん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721903" y="1119791"/>
            <a:ext cx="507831" cy="24924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たけだしんげん　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はたじるし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974250" y="4907945"/>
            <a:ext cx="507831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へ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みじ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283968" y="4857914"/>
            <a:ext cx="507831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 ほさかみ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ち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41633" y="5073477"/>
            <a:ext cx="507831" cy="230007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しんしゅう   つづ　　みち　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655688" y="4726028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ぼうさい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052084" y="5073478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ち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いき     たす　　あ</a:t>
            </a:r>
            <a:r>
              <a:rPr lang="ja-JP" altLang="en-US" sz="1050" dirty="0" smtClean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459623" y="5287410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だいじ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292911" y="4726028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 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まつの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おいせき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689307" y="4947466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へ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い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あんじだ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い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085703" y="5166906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どうせいぶ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つぞう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しゅつど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9868967" y="4658887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みたけしょうせんきょう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9182023" y="4929923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しゅんかしゅうとう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8507381" y="5237505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 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う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つく　　　 けしき</a:t>
            </a:r>
            <a:r>
              <a:rPr lang="ja-JP" altLang="en-US" sz="1050" dirty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　</a:t>
            </a:r>
            <a:endParaRPr lang="en-US" altLang="ja-JP" sz="105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307171" y="1202996"/>
            <a:ext cx="484748" cy="26901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 </a:t>
            </a:r>
            <a:r>
              <a:rPr lang="ja-JP" altLang="en-US" sz="9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たいせつ   </a:t>
            </a:r>
            <a:endParaRPr lang="en-US" altLang="ja-JP" sz="90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lvl="0"/>
            <a:r>
              <a:rPr lang="ja-JP" altLang="en-US" sz="900" dirty="0" smtClean="0">
                <a:solidFill>
                  <a:prstClr val="black"/>
                </a:solidFill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endParaRPr lang="en-US" altLang="ja-JP" sz="900" dirty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973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レーム 6"/>
          <p:cNvSpPr/>
          <p:nvPr/>
        </p:nvSpPr>
        <p:spPr>
          <a:xfrm>
            <a:off x="222160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円/楕円 31"/>
          <p:cNvSpPr/>
          <p:nvPr/>
        </p:nvSpPr>
        <p:spPr>
          <a:xfrm>
            <a:off x="1806607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む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2" name="フレーム 31"/>
          <p:cNvSpPr/>
          <p:nvPr/>
        </p:nvSpPr>
        <p:spPr>
          <a:xfrm>
            <a:off x="2790159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円/楕円 31"/>
          <p:cNvSpPr/>
          <p:nvPr/>
        </p:nvSpPr>
        <p:spPr>
          <a:xfrm>
            <a:off x="4374606" y="47475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め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4" name="フレーム 33"/>
          <p:cNvSpPr/>
          <p:nvPr/>
        </p:nvSpPr>
        <p:spPr>
          <a:xfrm>
            <a:off x="5358158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円/楕円 31"/>
          <p:cNvSpPr/>
          <p:nvPr/>
        </p:nvSpPr>
        <p:spPr>
          <a:xfrm>
            <a:off x="6942605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も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6" name="フレーム 35"/>
          <p:cNvSpPr/>
          <p:nvPr/>
        </p:nvSpPr>
        <p:spPr>
          <a:xfrm>
            <a:off x="7926157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円/楕円 31"/>
          <p:cNvSpPr/>
          <p:nvPr/>
        </p:nvSpPr>
        <p:spPr>
          <a:xfrm>
            <a:off x="9510604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や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8" name="フレーム 37"/>
          <p:cNvSpPr/>
          <p:nvPr/>
        </p:nvSpPr>
        <p:spPr>
          <a:xfrm>
            <a:off x="222160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円/楕円 31"/>
          <p:cNvSpPr/>
          <p:nvPr/>
        </p:nvSpPr>
        <p:spPr>
          <a:xfrm>
            <a:off x="1806607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ゆ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0" name="フレーム 39"/>
          <p:cNvSpPr/>
          <p:nvPr/>
        </p:nvSpPr>
        <p:spPr>
          <a:xfrm>
            <a:off x="2790159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円/楕円 31"/>
          <p:cNvSpPr/>
          <p:nvPr/>
        </p:nvSpPr>
        <p:spPr>
          <a:xfrm>
            <a:off x="4374606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よ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2" name="フレーム 41"/>
          <p:cNvSpPr/>
          <p:nvPr/>
        </p:nvSpPr>
        <p:spPr>
          <a:xfrm>
            <a:off x="5358158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円/楕円 31"/>
          <p:cNvSpPr/>
          <p:nvPr/>
        </p:nvSpPr>
        <p:spPr>
          <a:xfrm>
            <a:off x="6942605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ら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4" name="フレーム 43"/>
          <p:cNvSpPr/>
          <p:nvPr/>
        </p:nvSpPr>
        <p:spPr>
          <a:xfrm>
            <a:off x="7926157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円/楕円 31"/>
          <p:cNvSpPr/>
          <p:nvPr/>
        </p:nvSpPr>
        <p:spPr>
          <a:xfrm>
            <a:off x="9510604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り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22160" y="1122822"/>
            <a:ext cx="2123658" cy="26097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昔昔のお話しは</a:t>
            </a:r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ドキドキ</a:t>
            </a:r>
            <a:r>
              <a:rPr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ワクワク</a:t>
            </a:r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 楽しみだ</a:t>
            </a:r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667048" y="1167879"/>
            <a:ext cx="2339102" cy="23416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迷惑行為はやめようね！</a:t>
            </a:r>
            <a:endParaRPr kumimoji="1"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してもされも</a:t>
            </a:r>
            <a:endParaRPr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悲しいよ</a:t>
            </a:r>
            <a:endParaRPr lang="en-US" altLang="ja-JP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545610" y="1122822"/>
            <a:ext cx="1892826" cy="28842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もう一度考えて行動！</a:t>
            </a:r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逃げ道も必要</a:t>
            </a:r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それが大事</a:t>
            </a:r>
            <a:endParaRPr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971029" y="1087407"/>
            <a:ext cx="2123658" cy="23416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やはたいも</a:t>
            </a:r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甲斐市の特産</a:t>
            </a:r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美味しい里芋</a:t>
            </a:r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-168202" y="4868668"/>
            <a:ext cx="2446824" cy="23416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指切り</a:t>
            </a:r>
            <a:r>
              <a:rPr kumimoji="1" lang="ja-JP" altLang="en-US" dirty="0" err="1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げんまん</a:t>
            </a:r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約束守り</a:t>
            </a:r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認め合う</a:t>
            </a:r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ja-JP" altLang="en-US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935285" y="4868668"/>
            <a:ext cx="1962076" cy="23416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夜更かしせずに</a:t>
            </a:r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早寝早起き</a:t>
            </a:r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 元気な身体</a:t>
            </a:r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459667" y="4787338"/>
            <a:ext cx="1892826" cy="26925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ラジオ体操　一 二 三</a:t>
            </a:r>
            <a:endParaRPr lang="en-US" altLang="ja-JP" sz="18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8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大空のもと</a:t>
            </a:r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endParaRPr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元気よく</a:t>
            </a:r>
            <a:endParaRPr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8028857" y="4859301"/>
            <a:ext cx="2046714" cy="25179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龍</a:t>
            </a:r>
            <a:r>
              <a:rPr kumimoji="1"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王源水</a:t>
            </a:r>
            <a:endParaRPr kumimoji="1"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ミネラル豊富</a:t>
            </a:r>
            <a:endParaRPr kumimoji="1"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1"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釜無川の伏流水</a:t>
            </a:r>
            <a:endParaRPr lang="en-US" altLang="ja-JP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125239" y="1007467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むかしむかし　　 は</a:t>
            </a:r>
            <a:r>
              <a:rPr lang="ja-JP" altLang="en-US" sz="1050" dirty="0" err="1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な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42312" y="1333680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たの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775382" y="1139139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めいわくこう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い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279221" y="1612709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かな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248990" y="1069697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 いちどかんが　　こうどう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698176" y="798786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  に    みち　 ひつよう</a:t>
            </a:r>
            <a:endParaRPr lang="en-US" altLang="ja-JP" sz="1050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151924" y="1003632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  　　　　　だいじ</a:t>
            </a:r>
            <a:endParaRPr lang="en-US" altLang="ja-JP" sz="1050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9235215" y="904434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 　かいし　　　 とくさん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598761" y="966873"/>
            <a:ext cx="346249" cy="27365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 　　おい　　　　　さといも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068013" y="4802711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ゆびき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417937" y="4982567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やくそく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まも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71810" y="5244599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みと    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あ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690066" y="4815581"/>
            <a:ext cx="346249" cy="23127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よふ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044219" y="4843125"/>
            <a:ext cx="346249" cy="23127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はやね　はやお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389573" y="4999085"/>
            <a:ext cx="346249" cy="23127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げんき　　　からだ　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143792" y="5248512"/>
            <a:ext cx="346249" cy="23127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たいそう　いち　に　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さん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615442" y="4857078"/>
            <a:ext cx="346249" cy="23127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おおぞら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025332" y="5064528"/>
            <a:ext cx="346249" cy="23127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げん</a:t>
            </a:r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き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9862029" y="4688094"/>
            <a:ext cx="346249" cy="23127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</a:t>
            </a:r>
            <a:r>
              <a:rPr lang="ja-JP" altLang="en-US" sz="9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りゅうおう</a:t>
            </a:r>
            <a:r>
              <a:rPr lang="ja-JP" altLang="en-US" sz="90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げん</a:t>
            </a:r>
            <a:r>
              <a:rPr lang="ja-JP" altLang="en-US" sz="9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すい</a:t>
            </a:r>
            <a:endParaRPr lang="en-US" altLang="ja-JP" sz="90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9258299" y="4992774"/>
            <a:ext cx="323165" cy="23127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9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9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                  ほう</a:t>
            </a:r>
            <a:r>
              <a:rPr lang="ja-JP" altLang="en-US" sz="9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ふ</a:t>
            </a:r>
            <a:endParaRPr lang="en-US" altLang="ja-JP" sz="90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8646520" y="5010358"/>
            <a:ext cx="346249" cy="24808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　 </a:t>
            </a:r>
            <a:r>
              <a:rPr lang="ja-JP" altLang="en-US" sz="9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かまなしがわ　　 ふくりゅうすい</a:t>
            </a:r>
            <a:endParaRPr lang="en-US" altLang="ja-JP" sz="90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824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レーム 6"/>
          <p:cNvSpPr/>
          <p:nvPr/>
        </p:nvSpPr>
        <p:spPr>
          <a:xfrm>
            <a:off x="222160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円/楕円 31"/>
          <p:cNvSpPr/>
          <p:nvPr/>
        </p:nvSpPr>
        <p:spPr>
          <a:xfrm>
            <a:off x="1806607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る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2" name="フレーム 31"/>
          <p:cNvSpPr/>
          <p:nvPr/>
        </p:nvSpPr>
        <p:spPr>
          <a:xfrm>
            <a:off x="2790159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円/楕円 31"/>
          <p:cNvSpPr/>
          <p:nvPr/>
        </p:nvSpPr>
        <p:spPr>
          <a:xfrm>
            <a:off x="4374606" y="47475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れ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4" name="フレーム 33"/>
          <p:cNvSpPr/>
          <p:nvPr/>
        </p:nvSpPr>
        <p:spPr>
          <a:xfrm>
            <a:off x="5358158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円/楕円 31"/>
          <p:cNvSpPr/>
          <p:nvPr/>
        </p:nvSpPr>
        <p:spPr>
          <a:xfrm>
            <a:off x="6942605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ろ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6" name="フレーム 35"/>
          <p:cNvSpPr/>
          <p:nvPr/>
        </p:nvSpPr>
        <p:spPr>
          <a:xfrm>
            <a:off x="7926157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円/楕円 31"/>
          <p:cNvSpPr/>
          <p:nvPr/>
        </p:nvSpPr>
        <p:spPr>
          <a:xfrm>
            <a:off x="9510604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2800" dirty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わ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8" name="フレーム 37"/>
          <p:cNvSpPr/>
          <p:nvPr/>
        </p:nvSpPr>
        <p:spPr>
          <a:xfrm>
            <a:off x="222160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円/楕円 31"/>
          <p:cNvSpPr/>
          <p:nvPr/>
        </p:nvSpPr>
        <p:spPr>
          <a:xfrm>
            <a:off x="1806607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0" name="フレーム 39"/>
          <p:cNvSpPr/>
          <p:nvPr/>
        </p:nvSpPr>
        <p:spPr>
          <a:xfrm>
            <a:off x="2790159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円/楕円 31"/>
          <p:cNvSpPr/>
          <p:nvPr/>
        </p:nvSpPr>
        <p:spPr>
          <a:xfrm>
            <a:off x="4374606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2" name="フレーム 41"/>
          <p:cNvSpPr/>
          <p:nvPr/>
        </p:nvSpPr>
        <p:spPr>
          <a:xfrm>
            <a:off x="5358158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円/楕円 31"/>
          <p:cNvSpPr/>
          <p:nvPr/>
        </p:nvSpPr>
        <p:spPr>
          <a:xfrm>
            <a:off x="6942605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4" name="フレーム 43"/>
          <p:cNvSpPr/>
          <p:nvPr/>
        </p:nvSpPr>
        <p:spPr>
          <a:xfrm>
            <a:off x="7926157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円/楕円 31"/>
          <p:cNvSpPr/>
          <p:nvPr/>
        </p:nvSpPr>
        <p:spPr>
          <a:xfrm>
            <a:off x="9510604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22160" y="1135019"/>
            <a:ext cx="2123658" cy="25135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ルール守って</a:t>
            </a:r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いつも安心・安全</a:t>
            </a:r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en-US" altLang="ja-JP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明るい地域</a:t>
            </a:r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58158" y="1135019"/>
            <a:ext cx="2123658" cy="236601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老若男女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問わずみんなで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en-US" altLang="ja-JP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明るい社会</a:t>
            </a:r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856092" y="1139909"/>
            <a:ext cx="2285241" cy="25275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笑いは一番</a:t>
            </a:r>
            <a:endParaRPr lang="en-US" altLang="ja-JP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</a:p>
          <a:p>
            <a:r>
              <a:rPr lang="en-US" altLang="ja-JP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元気の元！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 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dirty="0" err="1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笑って笑って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  ワッハッハー</a:t>
            </a:r>
            <a:endParaRPr lang="en-US" altLang="ja-JP" sz="105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941125" y="1135019"/>
            <a:ext cx="1892826" cy="30418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連絡と報告・相談</a:t>
            </a:r>
            <a:endParaRPr lang="en-US" altLang="ja-JP" sz="18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信頼築く</a:t>
            </a:r>
            <a:endParaRPr kumimoji="1" lang="en-US" altLang="ja-JP" sz="1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sz="1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en-US" altLang="ja-JP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</a:p>
          <a:p>
            <a:r>
              <a:rPr kumimoji="1" lang="en-US" altLang="ja-JP" sz="1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en-US" altLang="ja-JP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コミュニケーション</a:t>
            </a:r>
            <a:endParaRPr lang="en-US" altLang="ja-JP" sz="18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05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130643" y="1216096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　　　　 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まも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471127" y="1331949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　　　　 あんしん　　あんぜん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50968" y="1168520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　あか　　　　 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ち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いき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606364" y="967110"/>
            <a:ext cx="346249" cy="23707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れんらく　ほうこく　そうだん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086117" y="496316"/>
            <a:ext cx="346249" cy="19939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　　　　 しんらい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きず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266641" y="456849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　　　　</a:t>
            </a:r>
            <a:r>
              <a:rPr lang="ja-JP" altLang="en-US" sz="1050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ろうにゃく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なんにょ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627889" y="680764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　　　　と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986915" y="876436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　　　あか　　　　しゃかい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927791" y="496316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　　　　わら　　　　 いちばん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9288689" y="753152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　　　げんき　　　もと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8634824" y="746533"/>
            <a:ext cx="346249" cy="2316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　　　わら　　　　わら</a:t>
            </a:r>
            <a:endParaRPr lang="en-US" altLang="ja-JP" sz="1050" dirty="0" smtClean="0">
              <a:solidFill>
                <a:prstClr val="black"/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974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レーム 6"/>
          <p:cNvSpPr/>
          <p:nvPr/>
        </p:nvSpPr>
        <p:spPr>
          <a:xfrm>
            <a:off x="222160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円/楕円 31"/>
          <p:cNvSpPr/>
          <p:nvPr/>
        </p:nvSpPr>
        <p:spPr>
          <a:xfrm>
            <a:off x="1806607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あ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2" name="フレーム 31"/>
          <p:cNvSpPr/>
          <p:nvPr/>
        </p:nvSpPr>
        <p:spPr>
          <a:xfrm>
            <a:off x="2790159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円/楕円 31"/>
          <p:cNvSpPr/>
          <p:nvPr/>
        </p:nvSpPr>
        <p:spPr>
          <a:xfrm>
            <a:off x="4374606" y="47475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い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4" name="フレーム 33"/>
          <p:cNvSpPr/>
          <p:nvPr/>
        </p:nvSpPr>
        <p:spPr>
          <a:xfrm>
            <a:off x="5358158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円/楕円 31"/>
          <p:cNvSpPr/>
          <p:nvPr/>
        </p:nvSpPr>
        <p:spPr>
          <a:xfrm>
            <a:off x="6942605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う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6" name="フレーム 35"/>
          <p:cNvSpPr/>
          <p:nvPr/>
        </p:nvSpPr>
        <p:spPr>
          <a:xfrm>
            <a:off x="7926157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円/楕円 31"/>
          <p:cNvSpPr/>
          <p:nvPr/>
        </p:nvSpPr>
        <p:spPr>
          <a:xfrm>
            <a:off x="9510604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え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8" name="フレーム 37"/>
          <p:cNvSpPr/>
          <p:nvPr/>
        </p:nvSpPr>
        <p:spPr>
          <a:xfrm>
            <a:off x="222160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円/楕円 31"/>
          <p:cNvSpPr/>
          <p:nvPr/>
        </p:nvSpPr>
        <p:spPr>
          <a:xfrm>
            <a:off x="1806607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お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0" name="フレーム 39"/>
          <p:cNvSpPr/>
          <p:nvPr/>
        </p:nvSpPr>
        <p:spPr>
          <a:xfrm>
            <a:off x="2790159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円/楕円 31"/>
          <p:cNvSpPr/>
          <p:nvPr/>
        </p:nvSpPr>
        <p:spPr>
          <a:xfrm>
            <a:off x="4374606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か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2" name="フレーム 41"/>
          <p:cNvSpPr/>
          <p:nvPr/>
        </p:nvSpPr>
        <p:spPr>
          <a:xfrm>
            <a:off x="5358158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円/楕円 31"/>
          <p:cNvSpPr/>
          <p:nvPr/>
        </p:nvSpPr>
        <p:spPr>
          <a:xfrm>
            <a:off x="6942605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き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4" name="フレーム 43"/>
          <p:cNvSpPr/>
          <p:nvPr/>
        </p:nvSpPr>
        <p:spPr>
          <a:xfrm>
            <a:off x="7926157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円/楕円 31"/>
          <p:cNvSpPr/>
          <p:nvPr/>
        </p:nvSpPr>
        <p:spPr>
          <a:xfrm>
            <a:off x="9510604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く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300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レーム 6"/>
          <p:cNvSpPr/>
          <p:nvPr/>
        </p:nvSpPr>
        <p:spPr>
          <a:xfrm>
            <a:off x="222160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円/楕円 31"/>
          <p:cNvSpPr/>
          <p:nvPr/>
        </p:nvSpPr>
        <p:spPr>
          <a:xfrm>
            <a:off x="1806607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け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2" name="フレーム 31"/>
          <p:cNvSpPr/>
          <p:nvPr/>
        </p:nvSpPr>
        <p:spPr>
          <a:xfrm>
            <a:off x="2790159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円/楕円 31"/>
          <p:cNvSpPr/>
          <p:nvPr/>
        </p:nvSpPr>
        <p:spPr>
          <a:xfrm>
            <a:off x="4374606" y="47475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こ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4" name="フレーム 33"/>
          <p:cNvSpPr/>
          <p:nvPr/>
        </p:nvSpPr>
        <p:spPr>
          <a:xfrm>
            <a:off x="5358158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円/楕円 31"/>
          <p:cNvSpPr/>
          <p:nvPr/>
        </p:nvSpPr>
        <p:spPr>
          <a:xfrm>
            <a:off x="6942605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さ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6" name="フレーム 35"/>
          <p:cNvSpPr/>
          <p:nvPr/>
        </p:nvSpPr>
        <p:spPr>
          <a:xfrm>
            <a:off x="7926157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円/楕円 31"/>
          <p:cNvSpPr/>
          <p:nvPr/>
        </p:nvSpPr>
        <p:spPr>
          <a:xfrm>
            <a:off x="9510604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し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8" name="フレーム 37"/>
          <p:cNvSpPr/>
          <p:nvPr/>
        </p:nvSpPr>
        <p:spPr>
          <a:xfrm>
            <a:off x="222160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円/楕円 31"/>
          <p:cNvSpPr/>
          <p:nvPr/>
        </p:nvSpPr>
        <p:spPr>
          <a:xfrm>
            <a:off x="1806607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す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0" name="フレーム 39"/>
          <p:cNvSpPr/>
          <p:nvPr/>
        </p:nvSpPr>
        <p:spPr>
          <a:xfrm>
            <a:off x="2790159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円/楕円 31"/>
          <p:cNvSpPr/>
          <p:nvPr/>
        </p:nvSpPr>
        <p:spPr>
          <a:xfrm>
            <a:off x="4374606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せ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2" name="フレーム 41"/>
          <p:cNvSpPr/>
          <p:nvPr/>
        </p:nvSpPr>
        <p:spPr>
          <a:xfrm>
            <a:off x="5358158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円/楕円 31"/>
          <p:cNvSpPr/>
          <p:nvPr/>
        </p:nvSpPr>
        <p:spPr>
          <a:xfrm>
            <a:off x="6942605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そ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4" name="フレーム 43"/>
          <p:cNvSpPr/>
          <p:nvPr/>
        </p:nvSpPr>
        <p:spPr>
          <a:xfrm>
            <a:off x="7926157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円/楕円 31"/>
          <p:cNvSpPr/>
          <p:nvPr/>
        </p:nvSpPr>
        <p:spPr>
          <a:xfrm>
            <a:off x="9510604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た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8185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レーム 6"/>
          <p:cNvSpPr/>
          <p:nvPr/>
        </p:nvSpPr>
        <p:spPr>
          <a:xfrm>
            <a:off x="222160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円/楕円 31"/>
          <p:cNvSpPr/>
          <p:nvPr/>
        </p:nvSpPr>
        <p:spPr>
          <a:xfrm>
            <a:off x="1806607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ち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2" name="フレーム 31"/>
          <p:cNvSpPr/>
          <p:nvPr/>
        </p:nvSpPr>
        <p:spPr>
          <a:xfrm>
            <a:off x="2790159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円/楕円 31"/>
          <p:cNvSpPr/>
          <p:nvPr/>
        </p:nvSpPr>
        <p:spPr>
          <a:xfrm>
            <a:off x="4374606" y="47475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つ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4" name="フレーム 33"/>
          <p:cNvSpPr/>
          <p:nvPr/>
        </p:nvSpPr>
        <p:spPr>
          <a:xfrm>
            <a:off x="5358158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円/楕円 31"/>
          <p:cNvSpPr/>
          <p:nvPr/>
        </p:nvSpPr>
        <p:spPr>
          <a:xfrm>
            <a:off x="6942605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て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6" name="フレーム 35"/>
          <p:cNvSpPr/>
          <p:nvPr/>
        </p:nvSpPr>
        <p:spPr>
          <a:xfrm>
            <a:off x="7926157" y="172624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円/楕円 31"/>
          <p:cNvSpPr/>
          <p:nvPr/>
        </p:nvSpPr>
        <p:spPr>
          <a:xfrm>
            <a:off x="9510604" y="440575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と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8" name="フレーム 37"/>
          <p:cNvSpPr/>
          <p:nvPr/>
        </p:nvSpPr>
        <p:spPr>
          <a:xfrm>
            <a:off x="222160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円/楕円 31"/>
          <p:cNvSpPr/>
          <p:nvPr/>
        </p:nvSpPr>
        <p:spPr>
          <a:xfrm>
            <a:off x="1806607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な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0" name="フレーム 39"/>
          <p:cNvSpPr/>
          <p:nvPr/>
        </p:nvSpPr>
        <p:spPr>
          <a:xfrm>
            <a:off x="2790159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円/楕円 31"/>
          <p:cNvSpPr/>
          <p:nvPr/>
        </p:nvSpPr>
        <p:spPr>
          <a:xfrm>
            <a:off x="4374606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に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2" name="フレーム 41"/>
          <p:cNvSpPr/>
          <p:nvPr/>
        </p:nvSpPr>
        <p:spPr>
          <a:xfrm>
            <a:off x="5358158" y="3908927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円/楕円 31"/>
          <p:cNvSpPr/>
          <p:nvPr/>
        </p:nvSpPr>
        <p:spPr>
          <a:xfrm>
            <a:off x="6942605" y="4176878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ぬ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4" name="フレーム 43"/>
          <p:cNvSpPr/>
          <p:nvPr/>
        </p:nvSpPr>
        <p:spPr>
          <a:xfrm>
            <a:off x="7926157" y="3899559"/>
            <a:ext cx="2497934" cy="3477720"/>
          </a:xfrm>
          <a:prstGeom prst="frame">
            <a:avLst>
              <a:gd name="adj1" fmla="val 59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円/楕円 31"/>
          <p:cNvSpPr/>
          <p:nvPr/>
        </p:nvSpPr>
        <p:spPr>
          <a:xfrm>
            <a:off x="9510604" y="4167510"/>
            <a:ext cx="648072" cy="648072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2800" dirty="0" smtClean="0">
                <a:solidFill>
                  <a:srgbClr val="00B050"/>
                </a:solidFill>
                <a:latin typeface="HGS創英角ﾎﾟｯﾌﾟ体" pitchFamily="50" charset="-128"/>
                <a:ea typeface="HGS創英角ﾎﾟｯﾌﾟ体" pitchFamily="50" charset="-128"/>
              </a:rPr>
              <a:t>ね</a:t>
            </a:r>
            <a:endParaRPr kumimoji="1" lang="ja-JP" altLang="en-US" sz="2800" dirty="0">
              <a:solidFill>
                <a:srgbClr val="00B05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2652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1583_karuta.potx" id="{7DE073FF-0A76-4835-8E62-8477482A5A49}" vid="{C729DBAA-B03B-4AB7-8ABE-17B6B15118A6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1279</TotalTime>
  <Words>1369</Words>
  <Application>Microsoft Office PowerPoint</Application>
  <PresentationFormat>ユーザー設定</PresentationFormat>
  <Paragraphs>481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3" baseType="lpstr">
      <vt:lpstr>HGS創英角ﾎﾟｯﾌﾟ体</vt:lpstr>
      <vt:lpstr>HG創英角ﾎﾟｯﾌﾟ体</vt:lpstr>
      <vt:lpstr>HG明朝B</vt:lpstr>
      <vt:lpstr>ＭＳ Ｐゴシック</vt:lpstr>
      <vt:lpstr>ＭＳ 明朝</vt:lpstr>
      <vt:lpstr>メイリオ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山田健太</cp:lastModifiedBy>
  <cp:revision>72</cp:revision>
  <cp:lastPrinted>2024-07-12T04:04:55Z</cp:lastPrinted>
  <dcterms:created xsi:type="dcterms:W3CDTF">2011-11-04T09:20:48Z</dcterms:created>
  <dcterms:modified xsi:type="dcterms:W3CDTF">2024-12-06T04:14:01Z</dcterms:modified>
</cp:coreProperties>
</file>