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3ED"/>
    <a:srgbClr val="FFA86D"/>
    <a:srgbClr val="F8B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4" autoAdjust="0"/>
    <p:restoredTop sz="94575" autoAdjust="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312E0-3E35-4EF1-80D7-DF8263075084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B98FA-F254-4981-B7F3-A33871261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61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B98FA-F254-4981-B7F3-A338712610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7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8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9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8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06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00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5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6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6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7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4020205" y="1224959"/>
            <a:ext cx="3326525" cy="356466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財政的支援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①木造住宅の耐震診断費に対する補助を実施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②木造住宅の補強設計から耐震改修費等に対する補助を実施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普及啓発等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①木造住宅所有者に対する直接的な耐震化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促進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・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戸別訪問の実施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（</a:t>
            </a:r>
            <a:r>
              <a:rPr kumimoji="1" lang="en-US" altLang="ja-JP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0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）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・自治会を通じた啓発活動の実施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②耐震診断実施者に対する耐震化促進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・耐震診断結果報告時に補助制度等案内チラシを配布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・耐震診断後、概ね１年経過しても耐震化未着手の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所有者　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に対し、個別訪問・電話等で耐震改修を促す。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③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改修事業者の技術力向上等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・県と連携し改修事業者向けの講習会等を年１回以上実施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・耐震改修事業者リストを作成し、ホームページ等で公表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④住民への周知普及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・広報誌等を通じて耐震化の必要性を周知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・チラシ等を作成、配布し、耐震化の促進を図る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629" y="66953"/>
            <a:ext cx="9635778" cy="584775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甲斐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市住宅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耐震化緊急促進アクションプログラム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  <a:p>
            <a:endParaRPr kumimoji="1" lang="ja-JP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629" y="888041"/>
            <a:ext cx="3304134" cy="2631490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甲斐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市耐震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改修促進計画に定めた目標の達成に向け、住宅所有者の経済的負担の軽減を図るとともに、住宅所有者に対する直接的な耐震化促進、耐震診断実施者に対する耐震化促進、改修事業者の技術力向上、一般市民への周知・普及等の充実を図ることが重要である。</a:t>
            </a:r>
            <a:endParaRPr kumimoji="1" lang="en-US" altLang="ja-JP" sz="11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このため、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甲斐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市住宅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耐震化緊急促進アクションプログラムでは、毎年度、住宅耐震化に係る取組を位置づけ、その進捗状況を把握・評価するとともに、プログラムの充実・改善を図り、住宅の耐震化を強力に推進することを目的とする。</a:t>
            </a:r>
            <a:endParaRPr kumimoji="1" lang="ja-JP" altLang="en-US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629" y="493540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　目的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0629" y="4004794"/>
            <a:ext cx="3304134" cy="533800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甲斐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市住宅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耐震化緊急促進アクションプログラムは、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甲斐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市耐震化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促進計画に基づき策定する。</a:t>
            </a:r>
            <a:endParaRPr kumimoji="1" lang="ja-JP" altLang="en-US" sz="1100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0628" y="3604233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　位置付け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7163" y="888041"/>
            <a:ext cx="353943" cy="39015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計画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20206" y="888041"/>
            <a:ext cx="332652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年度取組内容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25831" y="888041"/>
            <a:ext cx="234057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年度目標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25829" y="1769149"/>
            <a:ext cx="2340573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前年度までの実績（３カ年）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425829" y="1224959"/>
            <a:ext cx="2340575" cy="45944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3" name="正方形/長方形 22"/>
          <p:cNvSpPr/>
          <p:nvPr/>
        </p:nvSpPr>
        <p:spPr>
          <a:xfrm>
            <a:off x="7425829" y="2113355"/>
            <a:ext cx="2340575" cy="267626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5829" y="1235146"/>
            <a:ext cx="2340573" cy="45140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   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15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6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25829" y="2437817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４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年度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(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見込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み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 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9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6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25829" y="3068759"/>
            <a:ext cx="2332419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令和３年度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10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    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3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25829" y="3699701"/>
            <a:ext cx="2340574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令和２年度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　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4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0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0628" y="5274887"/>
            <a:ext cx="3304134" cy="784830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対象区域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甲斐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市全域</a:t>
            </a:r>
            <a:endParaRPr kumimoji="1" lang="en-US" altLang="ja-JP" sz="11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対象建築物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昭和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56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年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31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日以前に</a:t>
            </a:r>
            <a:endParaRPr kumimoji="1" lang="en-US" altLang="ja-JP" sz="11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　　　　建築された木造住宅</a:t>
            </a:r>
            <a:endParaRPr kumimoji="1" lang="en-US" altLang="ja-JP" sz="11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0628" y="4894574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対象区域・対象建築物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86369" y="4894573"/>
            <a:ext cx="353943" cy="1708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自己評価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20203" y="4894573"/>
            <a:ext cx="332652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令和４年度取組内容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25829" y="4894573"/>
            <a:ext cx="234057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年度の課題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425829" y="5822857"/>
            <a:ext cx="2340573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改善策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425827" y="5204680"/>
            <a:ext cx="2340575" cy="43328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○耐震改修の重要性が理解されていない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○補助制度の周知が不足している</a:t>
            </a:r>
            <a:endParaRPr kumimoji="1" lang="ja-JP" altLang="en-US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425827" y="6169305"/>
            <a:ext cx="2340575" cy="43328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ダイレクトメールや戸別訪問等による対象建築物所有者への周知を行う。</a:t>
            </a:r>
            <a:endParaRPr kumimoji="1" lang="ja-JP" altLang="en-US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020203" y="5201041"/>
            <a:ext cx="3326525" cy="140154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○広報誌への掲載により補助制度の周知を行なった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○耐震診断実施後、耐震化未着手の所有者に対し、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戸別訪問を実施した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〇木造住宅所有者に対し、個別訪問等による耐震診断費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補助事業の周知を行なった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86368" y="500591"/>
            <a:ext cx="6180033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游ゴシック" panose="020B0400000000000000" pitchFamily="50" charset="-128"/>
              </a:rPr>
              <a:t>4</a:t>
            </a:r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</a:rPr>
              <a:t>　取組内容・目標・実績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36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838</TotalTime>
  <Words>600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50</cp:revision>
  <cp:lastPrinted>2020-11-26T01:36:42Z</cp:lastPrinted>
  <dcterms:created xsi:type="dcterms:W3CDTF">2020-08-18T06:00:24Z</dcterms:created>
  <dcterms:modified xsi:type="dcterms:W3CDTF">2023-02-28T00:58:14Z</dcterms:modified>
</cp:coreProperties>
</file>